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19299238" cy="30272038"/>
  <p:defaultTextStyle>
    <a:defPPr>
      <a:defRPr lang="en-US"/>
    </a:defPPr>
    <a:lvl1pPr algn="l" rtl="0" fontAlgn="base">
      <a:spcBef>
        <a:spcPct val="0"/>
      </a:spcBef>
      <a:spcAft>
        <a:spcPct val="0"/>
      </a:spcAft>
      <a:defRPr sz="4800" kern="1200">
        <a:solidFill>
          <a:schemeClr val="tx1"/>
        </a:solidFill>
        <a:latin typeface="Verdana" pitchFamily="34" charset="0"/>
        <a:ea typeface="+mn-ea"/>
        <a:cs typeface="Arial" charset="0"/>
      </a:defRPr>
    </a:lvl1pPr>
    <a:lvl2pPr marL="457200" algn="l" rtl="0" fontAlgn="base">
      <a:spcBef>
        <a:spcPct val="0"/>
      </a:spcBef>
      <a:spcAft>
        <a:spcPct val="0"/>
      </a:spcAft>
      <a:defRPr sz="4800" kern="1200">
        <a:solidFill>
          <a:schemeClr val="tx1"/>
        </a:solidFill>
        <a:latin typeface="Verdana" pitchFamily="34" charset="0"/>
        <a:ea typeface="+mn-ea"/>
        <a:cs typeface="Arial" charset="0"/>
      </a:defRPr>
    </a:lvl2pPr>
    <a:lvl3pPr marL="914400" algn="l" rtl="0" fontAlgn="base">
      <a:spcBef>
        <a:spcPct val="0"/>
      </a:spcBef>
      <a:spcAft>
        <a:spcPct val="0"/>
      </a:spcAft>
      <a:defRPr sz="4800" kern="1200">
        <a:solidFill>
          <a:schemeClr val="tx1"/>
        </a:solidFill>
        <a:latin typeface="Verdana" pitchFamily="34" charset="0"/>
        <a:ea typeface="+mn-ea"/>
        <a:cs typeface="Arial" charset="0"/>
      </a:defRPr>
    </a:lvl3pPr>
    <a:lvl4pPr marL="1371600" algn="l" rtl="0" fontAlgn="base">
      <a:spcBef>
        <a:spcPct val="0"/>
      </a:spcBef>
      <a:spcAft>
        <a:spcPct val="0"/>
      </a:spcAft>
      <a:defRPr sz="4800" kern="1200">
        <a:solidFill>
          <a:schemeClr val="tx1"/>
        </a:solidFill>
        <a:latin typeface="Verdana" pitchFamily="34" charset="0"/>
        <a:ea typeface="+mn-ea"/>
        <a:cs typeface="Arial" charset="0"/>
      </a:defRPr>
    </a:lvl4pPr>
    <a:lvl5pPr marL="1828800" algn="l" rtl="0" fontAlgn="base">
      <a:spcBef>
        <a:spcPct val="0"/>
      </a:spcBef>
      <a:spcAft>
        <a:spcPct val="0"/>
      </a:spcAft>
      <a:defRPr sz="4800" kern="1200">
        <a:solidFill>
          <a:schemeClr val="tx1"/>
        </a:solidFill>
        <a:latin typeface="Verdana" pitchFamily="34" charset="0"/>
        <a:ea typeface="+mn-ea"/>
        <a:cs typeface="Arial" charset="0"/>
      </a:defRPr>
    </a:lvl5pPr>
    <a:lvl6pPr marL="2286000" algn="l" defTabSz="914400" rtl="0" eaLnBrk="1" latinLnBrk="0" hangingPunct="1">
      <a:defRPr sz="4800" kern="1200">
        <a:solidFill>
          <a:schemeClr val="tx1"/>
        </a:solidFill>
        <a:latin typeface="Verdana" pitchFamily="34" charset="0"/>
        <a:ea typeface="+mn-ea"/>
        <a:cs typeface="Arial" charset="0"/>
      </a:defRPr>
    </a:lvl6pPr>
    <a:lvl7pPr marL="2743200" algn="l" defTabSz="914400" rtl="0" eaLnBrk="1" latinLnBrk="0" hangingPunct="1">
      <a:defRPr sz="4800" kern="1200">
        <a:solidFill>
          <a:schemeClr val="tx1"/>
        </a:solidFill>
        <a:latin typeface="Verdana" pitchFamily="34" charset="0"/>
        <a:ea typeface="+mn-ea"/>
        <a:cs typeface="Arial" charset="0"/>
      </a:defRPr>
    </a:lvl7pPr>
    <a:lvl8pPr marL="3200400" algn="l" defTabSz="914400" rtl="0" eaLnBrk="1" latinLnBrk="0" hangingPunct="1">
      <a:defRPr sz="4800" kern="1200">
        <a:solidFill>
          <a:schemeClr val="tx1"/>
        </a:solidFill>
        <a:latin typeface="Verdana" pitchFamily="34" charset="0"/>
        <a:ea typeface="+mn-ea"/>
        <a:cs typeface="Arial" charset="0"/>
      </a:defRPr>
    </a:lvl8pPr>
    <a:lvl9pPr marL="3657600" algn="l" defTabSz="914400" rtl="0" eaLnBrk="1" latinLnBrk="0" hangingPunct="1">
      <a:defRPr sz="4800"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00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28" autoAdjust="0"/>
  </p:normalViewPr>
  <p:slideViewPr>
    <p:cSldViewPr>
      <p:cViewPr varScale="1">
        <p:scale>
          <a:sx n="15" d="100"/>
          <a:sy n="15" d="100"/>
        </p:scale>
        <p:origin x="216" y="96"/>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A63349-8954-4F0C-9488-7D294FAA76EB}" type="slidenum">
              <a:rPr lang="en-US"/>
              <a:pPr>
                <a:defRPr/>
              </a:pPr>
              <a:t>‹#›</a:t>
            </a:fld>
            <a:endParaRPr lang="en-US"/>
          </a:p>
        </p:txBody>
      </p:sp>
    </p:spTree>
    <p:extLst>
      <p:ext uri="{BB962C8B-B14F-4D97-AF65-F5344CB8AC3E}">
        <p14:creationId xmlns:p14="http://schemas.microsoft.com/office/powerpoint/2010/main" val="90225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EE9EE1-9AF4-422A-8892-FC2344C32C95}" type="slidenum">
              <a:rPr lang="en-US"/>
              <a:pPr>
                <a:defRPr/>
              </a:pPr>
              <a:t>‹#›</a:t>
            </a:fld>
            <a:endParaRPr lang="en-US"/>
          </a:p>
        </p:txBody>
      </p:sp>
    </p:spTree>
    <p:extLst>
      <p:ext uri="{BB962C8B-B14F-4D97-AF65-F5344CB8AC3E}">
        <p14:creationId xmlns:p14="http://schemas.microsoft.com/office/powerpoint/2010/main" val="270198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7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1317625"/>
            <a:ext cx="29475113" cy="28087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9796C5-EAA1-4573-AA49-0DE280D8FEE2}" type="slidenum">
              <a:rPr lang="en-US"/>
              <a:pPr>
                <a:defRPr/>
              </a:pPr>
              <a:t>‹#›</a:t>
            </a:fld>
            <a:endParaRPr lang="en-US"/>
          </a:p>
        </p:txBody>
      </p:sp>
    </p:spTree>
    <p:extLst>
      <p:ext uri="{BB962C8B-B14F-4D97-AF65-F5344CB8AC3E}">
        <p14:creationId xmlns:p14="http://schemas.microsoft.com/office/powerpoint/2010/main" val="3573926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2119E2-4206-4CFC-9797-6BD0791EC031}" type="slidenum">
              <a:rPr lang="en-US"/>
              <a:pPr>
                <a:defRPr/>
              </a:pPr>
              <a:t>‹#›</a:t>
            </a:fld>
            <a:endParaRPr lang="en-US"/>
          </a:p>
        </p:txBody>
      </p:sp>
    </p:spTree>
    <p:extLst>
      <p:ext uri="{BB962C8B-B14F-4D97-AF65-F5344CB8AC3E}">
        <p14:creationId xmlns:p14="http://schemas.microsoft.com/office/powerpoint/2010/main" val="1875186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4601BE-500C-4AD6-863F-F55A0683D4CD}" type="slidenum">
              <a:rPr lang="en-US"/>
              <a:pPr>
                <a:defRPr/>
              </a:pPr>
              <a:t>‹#›</a:t>
            </a:fld>
            <a:endParaRPr lang="en-US"/>
          </a:p>
        </p:txBody>
      </p:sp>
    </p:spTree>
    <p:extLst>
      <p:ext uri="{BB962C8B-B14F-4D97-AF65-F5344CB8AC3E}">
        <p14:creationId xmlns:p14="http://schemas.microsoft.com/office/powerpoint/2010/main" val="747961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A3BB40-489F-477A-A48C-650C396B34F3}" type="slidenum">
              <a:rPr lang="en-US"/>
              <a:pPr>
                <a:defRPr/>
              </a:pPr>
              <a:t>‹#›</a:t>
            </a:fld>
            <a:endParaRPr lang="en-US"/>
          </a:p>
        </p:txBody>
      </p:sp>
    </p:spTree>
    <p:extLst>
      <p:ext uri="{BB962C8B-B14F-4D97-AF65-F5344CB8AC3E}">
        <p14:creationId xmlns:p14="http://schemas.microsoft.com/office/powerpoint/2010/main" val="366002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C5D2BAB-33F5-4ECA-AAF8-4A6B7BABA411}" type="slidenum">
              <a:rPr lang="en-US"/>
              <a:pPr>
                <a:defRPr/>
              </a:pPr>
              <a:t>‹#›</a:t>
            </a:fld>
            <a:endParaRPr lang="en-US"/>
          </a:p>
        </p:txBody>
      </p:sp>
    </p:spTree>
    <p:extLst>
      <p:ext uri="{BB962C8B-B14F-4D97-AF65-F5344CB8AC3E}">
        <p14:creationId xmlns:p14="http://schemas.microsoft.com/office/powerpoint/2010/main" val="4229944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1DA091F-58D9-4BBE-8CFC-C362BE901FBE}" type="slidenum">
              <a:rPr lang="en-US"/>
              <a:pPr>
                <a:defRPr/>
              </a:pPr>
              <a:t>‹#›</a:t>
            </a:fld>
            <a:endParaRPr lang="en-US"/>
          </a:p>
        </p:txBody>
      </p:sp>
    </p:spTree>
    <p:extLst>
      <p:ext uri="{BB962C8B-B14F-4D97-AF65-F5344CB8AC3E}">
        <p14:creationId xmlns:p14="http://schemas.microsoft.com/office/powerpoint/2010/main" val="265617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73B0255-A3DC-4D35-88E3-A6966788B4E8}" type="slidenum">
              <a:rPr lang="en-US"/>
              <a:pPr>
                <a:defRPr/>
              </a:pPr>
              <a:t>‹#›</a:t>
            </a:fld>
            <a:endParaRPr lang="en-US"/>
          </a:p>
        </p:txBody>
      </p:sp>
    </p:spTree>
    <p:extLst>
      <p:ext uri="{BB962C8B-B14F-4D97-AF65-F5344CB8AC3E}">
        <p14:creationId xmlns:p14="http://schemas.microsoft.com/office/powerpoint/2010/main" val="2381998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68461C-564F-4B11-A432-4D58CC253DB2}" type="slidenum">
              <a:rPr lang="en-US"/>
              <a:pPr>
                <a:defRPr/>
              </a:pPr>
              <a:t>‹#›</a:t>
            </a:fld>
            <a:endParaRPr lang="en-US"/>
          </a:p>
        </p:txBody>
      </p:sp>
    </p:spTree>
    <p:extLst>
      <p:ext uri="{BB962C8B-B14F-4D97-AF65-F5344CB8AC3E}">
        <p14:creationId xmlns:p14="http://schemas.microsoft.com/office/powerpoint/2010/main" val="833373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C20C4B-FD2F-4075-B24D-97D06FC4E954}" type="slidenum">
              <a:rPr lang="en-US"/>
              <a:pPr>
                <a:defRPr/>
              </a:pPr>
              <a:t>‹#›</a:t>
            </a:fld>
            <a:endParaRPr lang="en-US"/>
          </a:p>
        </p:txBody>
      </p:sp>
    </p:spTree>
    <p:extLst>
      <p:ext uri="{BB962C8B-B14F-4D97-AF65-F5344CB8AC3E}">
        <p14:creationId xmlns:p14="http://schemas.microsoft.com/office/powerpoint/2010/main" val="3732635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193925" y="7680325"/>
            <a:ext cx="39503350"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2193925" y="29976763"/>
            <a:ext cx="102425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defRPr sz="67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14995525" y="29976763"/>
            <a:ext cx="139001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ctr">
              <a:defRPr sz="67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31454725" y="29976763"/>
            <a:ext cx="102425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a:defRPr sz="6700">
                <a:latin typeface="Arial" charset="0"/>
                <a:cs typeface="+mn-cs"/>
              </a:defRPr>
            </a:lvl1pPr>
          </a:lstStyle>
          <a:p>
            <a:pPr>
              <a:defRPr/>
            </a:pPr>
            <a:fld id="{8EDF8127-F629-4F5E-B8C3-067309A6BE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Arial" charset="0"/>
        </a:defRPr>
      </a:lvl2pPr>
      <a:lvl3pPr algn="ctr" defTabSz="4389438" rtl="0" eaLnBrk="0" fontAlgn="base" hangingPunct="0">
        <a:spcBef>
          <a:spcPct val="0"/>
        </a:spcBef>
        <a:spcAft>
          <a:spcPct val="0"/>
        </a:spcAft>
        <a:defRPr sz="21100">
          <a:solidFill>
            <a:schemeClr val="tx2"/>
          </a:solidFill>
          <a:latin typeface="Arial" charset="0"/>
        </a:defRPr>
      </a:lvl3pPr>
      <a:lvl4pPr algn="ctr" defTabSz="4389438" rtl="0" eaLnBrk="0" fontAlgn="base" hangingPunct="0">
        <a:spcBef>
          <a:spcPct val="0"/>
        </a:spcBef>
        <a:spcAft>
          <a:spcPct val="0"/>
        </a:spcAft>
        <a:defRPr sz="21100">
          <a:solidFill>
            <a:schemeClr val="tx2"/>
          </a:solidFill>
          <a:latin typeface="Arial" charset="0"/>
        </a:defRPr>
      </a:lvl4pPr>
      <a:lvl5pPr algn="ctr" defTabSz="4389438" rtl="0" eaLnBrk="0" fontAlgn="base" hangingPunct="0">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defRPr>
      </a:lvl2pPr>
      <a:lvl3pPr marL="5486400" indent="-1096963"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600">
          <a:solidFill>
            <a:schemeClr val="tx1"/>
          </a:solidFill>
          <a:latin typeface="+mn-lt"/>
        </a:defRPr>
      </a:lvl4pPr>
      <a:lvl5pPr marL="9875838" indent="-1096963" algn="l" defTabSz="4389438" rtl="0" eaLnBrk="0" fontAlgn="base" hangingPunct="0">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43863" y="18191163"/>
            <a:ext cx="6605587"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4800" y="14851063"/>
            <a:ext cx="5313363" cy="317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0" y="11887200"/>
            <a:ext cx="8734425" cy="456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3" name="TextBox 7"/>
          <p:cNvSpPr txBox="1">
            <a:spLocks noChangeArrowheads="1"/>
          </p:cNvSpPr>
          <p:nvPr/>
        </p:nvSpPr>
        <p:spPr bwMode="auto">
          <a:xfrm>
            <a:off x="12045950" y="14782800"/>
            <a:ext cx="4491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Arial" charset="0"/>
              </a:defRPr>
            </a:lvl1pPr>
            <a:lvl2pPr marL="742950" indent="-285750" eaLnBrk="0" hangingPunct="0">
              <a:spcBef>
                <a:spcPct val="20000"/>
              </a:spcBef>
              <a:buChar char="–"/>
              <a:defRPr sz="13400">
                <a:solidFill>
                  <a:schemeClr val="tx1"/>
                </a:solidFill>
                <a:latin typeface="Arial" charset="0"/>
              </a:defRPr>
            </a:lvl2pPr>
            <a:lvl3pPr marL="1143000" indent="-228600" eaLnBrk="0" hangingPunct="0">
              <a:spcBef>
                <a:spcPct val="20000"/>
              </a:spcBef>
              <a:buChar char="•"/>
              <a:defRPr sz="11500">
                <a:solidFill>
                  <a:schemeClr val="tx1"/>
                </a:solidFill>
                <a:latin typeface="Arial" charset="0"/>
              </a:defRPr>
            </a:lvl3pPr>
            <a:lvl4pPr marL="1600200" indent="-228600" eaLnBrk="0" hangingPunct="0">
              <a:spcBef>
                <a:spcPct val="20000"/>
              </a:spcBef>
              <a:buChar char="–"/>
              <a:defRPr sz="9600">
                <a:solidFill>
                  <a:schemeClr val="tx1"/>
                </a:solidFill>
                <a:latin typeface="Arial" charset="0"/>
              </a:defRPr>
            </a:lvl4pPr>
            <a:lvl5pPr marL="2057400" indent="-228600" eaLnBrk="0" hangingPunct="0">
              <a:spcBef>
                <a:spcPct val="20000"/>
              </a:spcBef>
              <a:buChar char="»"/>
              <a:defRPr sz="9600">
                <a:solidFill>
                  <a:schemeClr val="tx1"/>
                </a:solidFill>
                <a:latin typeface="Arial" charset="0"/>
              </a:defRPr>
            </a:lvl5pPr>
            <a:lvl6pPr marL="2514600" indent="-228600" eaLnBrk="0" fontAlgn="base" hangingPunct="0">
              <a:spcBef>
                <a:spcPct val="20000"/>
              </a:spcBef>
              <a:spcAft>
                <a:spcPct val="0"/>
              </a:spcAft>
              <a:buChar char="»"/>
              <a:defRPr sz="9600">
                <a:solidFill>
                  <a:schemeClr val="tx1"/>
                </a:solidFill>
                <a:latin typeface="Arial" charset="0"/>
              </a:defRPr>
            </a:lvl6pPr>
            <a:lvl7pPr marL="2971800" indent="-228600" eaLnBrk="0" fontAlgn="base" hangingPunct="0">
              <a:spcBef>
                <a:spcPct val="20000"/>
              </a:spcBef>
              <a:spcAft>
                <a:spcPct val="0"/>
              </a:spcAft>
              <a:buChar char="»"/>
              <a:defRPr sz="9600">
                <a:solidFill>
                  <a:schemeClr val="tx1"/>
                </a:solidFill>
                <a:latin typeface="Arial" charset="0"/>
              </a:defRPr>
            </a:lvl7pPr>
            <a:lvl8pPr marL="3429000" indent="-228600" eaLnBrk="0" fontAlgn="base" hangingPunct="0">
              <a:spcBef>
                <a:spcPct val="20000"/>
              </a:spcBef>
              <a:spcAft>
                <a:spcPct val="0"/>
              </a:spcAft>
              <a:buChar char="»"/>
              <a:defRPr sz="9600">
                <a:solidFill>
                  <a:schemeClr val="tx1"/>
                </a:solidFill>
                <a:latin typeface="Arial" charset="0"/>
              </a:defRPr>
            </a:lvl8pPr>
            <a:lvl9pPr marL="3886200" indent="-228600" eaLnBrk="0" fontAlgn="base" hangingPunct="0">
              <a:spcBef>
                <a:spcPct val="20000"/>
              </a:spcBef>
              <a:spcAft>
                <a:spcPct val="0"/>
              </a:spcAft>
              <a:buChar char="»"/>
              <a:defRPr sz="9600">
                <a:solidFill>
                  <a:schemeClr val="tx1"/>
                </a:solidFill>
                <a:latin typeface="Arial" charset="0"/>
              </a:defRPr>
            </a:lvl9pPr>
          </a:lstStyle>
          <a:p>
            <a:pPr eaLnBrk="1" hangingPunct="1">
              <a:spcBef>
                <a:spcPct val="0"/>
              </a:spcBef>
              <a:buFontTx/>
              <a:buNone/>
            </a:pPr>
            <a:r>
              <a:rPr lang="en-US" altLang="en-US" sz="3600">
                <a:latin typeface="Verdana" pitchFamily="34" charset="0"/>
              </a:rPr>
              <a:t>Rotating Target Wheel </a:t>
            </a:r>
            <a:r>
              <a:rPr lang="en-US" altLang="en-US" sz="3200">
                <a:latin typeface="Verdana" pitchFamily="34" charset="0"/>
              </a:rPr>
              <a:t>~2000 RPM</a:t>
            </a:r>
          </a:p>
        </p:txBody>
      </p:sp>
      <p:cxnSp>
        <p:nvCxnSpPr>
          <p:cNvPr id="2054" name="Straight Arrow Connector 11"/>
          <p:cNvCxnSpPr>
            <a:cxnSpLocks noChangeShapeType="1"/>
          </p:cNvCxnSpPr>
          <p:nvPr/>
        </p:nvCxnSpPr>
        <p:spPr bwMode="auto">
          <a:xfrm flipH="1">
            <a:off x="18526125" y="12277725"/>
            <a:ext cx="1044575" cy="304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2055" name="Group 2047"/>
          <p:cNvGrpSpPr>
            <a:grpSpLocks/>
          </p:cNvGrpSpPr>
          <p:nvPr/>
        </p:nvGrpSpPr>
        <p:grpSpPr bwMode="auto">
          <a:xfrm>
            <a:off x="8763000" y="7543800"/>
            <a:ext cx="12420600" cy="6073775"/>
            <a:chOff x="8610600" y="14706600"/>
            <a:chExt cx="12420600" cy="6072975"/>
          </a:xfrm>
        </p:grpSpPr>
        <p:pic>
          <p:nvPicPr>
            <p:cNvPr id="2100" name="Picture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14706600"/>
              <a:ext cx="11280314" cy="607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1" name="TextBox 4"/>
            <p:cNvSpPr txBox="1">
              <a:spLocks noChangeArrowheads="1"/>
            </p:cNvSpPr>
            <p:nvPr/>
          </p:nvSpPr>
          <p:spPr bwMode="auto">
            <a:xfrm>
              <a:off x="15925800" y="16459200"/>
              <a:ext cx="5105400" cy="1200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Arial" charset="0"/>
                </a:defRPr>
              </a:lvl1pPr>
              <a:lvl2pPr marL="742950" indent="-285750" eaLnBrk="0" hangingPunct="0">
                <a:spcBef>
                  <a:spcPct val="20000"/>
                </a:spcBef>
                <a:buChar char="–"/>
                <a:defRPr sz="13400">
                  <a:solidFill>
                    <a:schemeClr val="tx1"/>
                  </a:solidFill>
                  <a:latin typeface="Arial" charset="0"/>
                </a:defRPr>
              </a:lvl2pPr>
              <a:lvl3pPr marL="1143000" indent="-228600" eaLnBrk="0" hangingPunct="0">
                <a:spcBef>
                  <a:spcPct val="20000"/>
                </a:spcBef>
                <a:buChar char="•"/>
                <a:defRPr sz="11500">
                  <a:solidFill>
                    <a:schemeClr val="tx1"/>
                  </a:solidFill>
                  <a:latin typeface="Arial" charset="0"/>
                </a:defRPr>
              </a:lvl3pPr>
              <a:lvl4pPr marL="1600200" indent="-228600" eaLnBrk="0" hangingPunct="0">
                <a:spcBef>
                  <a:spcPct val="20000"/>
                </a:spcBef>
                <a:buChar char="–"/>
                <a:defRPr sz="9600">
                  <a:solidFill>
                    <a:schemeClr val="tx1"/>
                  </a:solidFill>
                  <a:latin typeface="Arial" charset="0"/>
                </a:defRPr>
              </a:lvl4pPr>
              <a:lvl5pPr marL="2057400" indent="-228600" eaLnBrk="0" hangingPunct="0">
                <a:spcBef>
                  <a:spcPct val="20000"/>
                </a:spcBef>
                <a:buChar char="»"/>
                <a:defRPr sz="9600">
                  <a:solidFill>
                    <a:schemeClr val="tx1"/>
                  </a:solidFill>
                  <a:latin typeface="Arial" charset="0"/>
                </a:defRPr>
              </a:lvl5pPr>
              <a:lvl6pPr marL="2514600" indent="-228600" eaLnBrk="0" fontAlgn="base" hangingPunct="0">
                <a:spcBef>
                  <a:spcPct val="20000"/>
                </a:spcBef>
                <a:spcAft>
                  <a:spcPct val="0"/>
                </a:spcAft>
                <a:buChar char="»"/>
                <a:defRPr sz="9600">
                  <a:solidFill>
                    <a:schemeClr val="tx1"/>
                  </a:solidFill>
                  <a:latin typeface="Arial" charset="0"/>
                </a:defRPr>
              </a:lvl6pPr>
              <a:lvl7pPr marL="2971800" indent="-228600" eaLnBrk="0" fontAlgn="base" hangingPunct="0">
                <a:spcBef>
                  <a:spcPct val="20000"/>
                </a:spcBef>
                <a:spcAft>
                  <a:spcPct val="0"/>
                </a:spcAft>
                <a:buChar char="»"/>
                <a:defRPr sz="9600">
                  <a:solidFill>
                    <a:schemeClr val="tx1"/>
                  </a:solidFill>
                  <a:latin typeface="Arial" charset="0"/>
                </a:defRPr>
              </a:lvl7pPr>
              <a:lvl8pPr marL="3429000" indent="-228600" eaLnBrk="0" fontAlgn="base" hangingPunct="0">
                <a:spcBef>
                  <a:spcPct val="20000"/>
                </a:spcBef>
                <a:spcAft>
                  <a:spcPct val="0"/>
                </a:spcAft>
                <a:buChar char="»"/>
                <a:defRPr sz="9600">
                  <a:solidFill>
                    <a:schemeClr val="tx1"/>
                  </a:solidFill>
                  <a:latin typeface="Arial" charset="0"/>
                </a:defRPr>
              </a:lvl8pPr>
              <a:lvl9pPr marL="3886200" indent="-228600" eaLnBrk="0" fontAlgn="base" hangingPunct="0">
                <a:spcBef>
                  <a:spcPct val="20000"/>
                </a:spcBef>
                <a:spcAft>
                  <a:spcPct val="0"/>
                </a:spcAft>
                <a:buChar char="»"/>
                <a:defRPr sz="9600">
                  <a:solidFill>
                    <a:schemeClr val="tx1"/>
                  </a:solidFill>
                  <a:latin typeface="Arial" charset="0"/>
                </a:defRPr>
              </a:lvl9pPr>
            </a:lstStyle>
            <a:p>
              <a:pPr eaLnBrk="1" hangingPunct="1">
                <a:spcBef>
                  <a:spcPct val="0"/>
                </a:spcBef>
                <a:buFontTx/>
                <a:buNone/>
              </a:pPr>
              <a:r>
                <a:rPr lang="en-US" altLang="en-US" sz="3600">
                  <a:latin typeface="Verdana" pitchFamily="34" charset="0"/>
                </a:rPr>
                <a:t>Magnetic Drive and Suspension</a:t>
              </a:r>
            </a:p>
          </p:txBody>
        </p:sp>
      </p:grpSp>
      <p:pic>
        <p:nvPicPr>
          <p:cNvPr id="2056" name="Picture 18" descr="white_banner_landscap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3813"/>
            <a:ext cx="43510200" cy="630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AutoShape 6"/>
          <p:cNvSpPr>
            <a:spLocks noChangeArrowheads="1"/>
          </p:cNvSpPr>
          <p:nvPr/>
        </p:nvSpPr>
        <p:spPr bwMode="auto">
          <a:xfrm>
            <a:off x="1143000" y="7543800"/>
            <a:ext cx="9296400" cy="24079200"/>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spcBef>
                <a:spcPct val="20000"/>
              </a:spcBef>
              <a:buChar char="•"/>
              <a:defRPr sz="15400">
                <a:solidFill>
                  <a:schemeClr val="tx1"/>
                </a:solidFill>
                <a:latin typeface="Arial" charset="0"/>
              </a:defRPr>
            </a:lvl1pPr>
            <a:lvl2pPr marL="742950" indent="-285750" defTabSz="4389438" eaLnBrk="0" hangingPunct="0">
              <a:spcBef>
                <a:spcPct val="20000"/>
              </a:spcBef>
              <a:buChar char="–"/>
              <a:defRPr sz="13400">
                <a:solidFill>
                  <a:schemeClr val="tx1"/>
                </a:solidFill>
                <a:latin typeface="Arial" charset="0"/>
              </a:defRPr>
            </a:lvl2pPr>
            <a:lvl3pPr marL="1143000" indent="-228600" defTabSz="4389438" eaLnBrk="0" hangingPunct="0">
              <a:spcBef>
                <a:spcPct val="20000"/>
              </a:spcBef>
              <a:buChar char="•"/>
              <a:defRPr sz="11500">
                <a:solidFill>
                  <a:schemeClr val="tx1"/>
                </a:solidFill>
                <a:latin typeface="Arial" charset="0"/>
              </a:defRPr>
            </a:lvl3pPr>
            <a:lvl4pPr marL="1600200" indent="-228600" defTabSz="4389438" eaLnBrk="0" hangingPunct="0">
              <a:spcBef>
                <a:spcPct val="20000"/>
              </a:spcBef>
              <a:buChar char="–"/>
              <a:defRPr sz="9600">
                <a:solidFill>
                  <a:schemeClr val="tx1"/>
                </a:solidFill>
                <a:latin typeface="Arial" charset="0"/>
              </a:defRPr>
            </a:lvl4pPr>
            <a:lvl5pPr marL="2057400" indent="-228600" defTabSz="4389438" eaLnBrk="0" hangingPunct="0">
              <a:spcBef>
                <a:spcPct val="20000"/>
              </a:spcBef>
              <a:buChar char="»"/>
              <a:defRPr sz="9600">
                <a:solidFill>
                  <a:schemeClr val="tx1"/>
                </a:solidFill>
                <a:latin typeface="Arial" charset="0"/>
              </a:defRPr>
            </a:lvl5pPr>
            <a:lvl6pPr marL="2514600" indent="-228600" defTabSz="4389438" eaLnBrk="0" fontAlgn="base" hangingPunct="0">
              <a:spcBef>
                <a:spcPct val="20000"/>
              </a:spcBef>
              <a:spcAft>
                <a:spcPct val="0"/>
              </a:spcAft>
              <a:buChar char="»"/>
              <a:defRPr sz="9600">
                <a:solidFill>
                  <a:schemeClr val="tx1"/>
                </a:solidFill>
                <a:latin typeface="Arial" charset="0"/>
              </a:defRPr>
            </a:lvl6pPr>
            <a:lvl7pPr marL="2971800" indent="-228600" defTabSz="4389438" eaLnBrk="0" fontAlgn="base" hangingPunct="0">
              <a:spcBef>
                <a:spcPct val="20000"/>
              </a:spcBef>
              <a:spcAft>
                <a:spcPct val="0"/>
              </a:spcAft>
              <a:buChar char="»"/>
              <a:defRPr sz="9600">
                <a:solidFill>
                  <a:schemeClr val="tx1"/>
                </a:solidFill>
                <a:latin typeface="Arial" charset="0"/>
              </a:defRPr>
            </a:lvl7pPr>
            <a:lvl8pPr marL="3429000" indent="-228600" defTabSz="4389438" eaLnBrk="0" fontAlgn="base" hangingPunct="0">
              <a:spcBef>
                <a:spcPct val="20000"/>
              </a:spcBef>
              <a:spcAft>
                <a:spcPct val="0"/>
              </a:spcAft>
              <a:buChar char="»"/>
              <a:defRPr sz="9600">
                <a:solidFill>
                  <a:schemeClr val="tx1"/>
                </a:solidFill>
                <a:latin typeface="Arial" charset="0"/>
              </a:defRPr>
            </a:lvl8pPr>
            <a:lvl9pPr marL="3886200" indent="-228600" defTabSz="4389438" eaLnBrk="0" fontAlgn="base" hangingPunct="0">
              <a:spcBef>
                <a:spcPct val="20000"/>
              </a:spcBef>
              <a:spcAft>
                <a:spcPct val="0"/>
              </a:spcAft>
              <a:buChar char="»"/>
              <a:defRPr sz="9600">
                <a:solidFill>
                  <a:schemeClr val="tx1"/>
                </a:solidFill>
                <a:latin typeface="Arial" charset="0"/>
              </a:defRPr>
            </a:lvl9pPr>
          </a:lstStyle>
          <a:p>
            <a:pPr algn="ctr" eaLnBrk="1" hangingPunct="1">
              <a:spcBef>
                <a:spcPct val="0"/>
              </a:spcBef>
              <a:buFontTx/>
              <a:buNone/>
            </a:pPr>
            <a:r>
              <a:rPr lang="en-US" altLang="en-US" sz="8600"/>
              <a:t> </a:t>
            </a:r>
          </a:p>
        </p:txBody>
      </p:sp>
      <p:sp>
        <p:nvSpPr>
          <p:cNvPr id="2058" name="AutoShape 8"/>
          <p:cNvSpPr>
            <a:spLocks noChangeArrowheads="1"/>
          </p:cNvSpPr>
          <p:nvPr/>
        </p:nvSpPr>
        <p:spPr bwMode="auto">
          <a:xfrm>
            <a:off x="22631400" y="7543800"/>
            <a:ext cx="9296400" cy="24453850"/>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spcBef>
                <a:spcPct val="20000"/>
              </a:spcBef>
              <a:buChar char="•"/>
              <a:defRPr sz="15400">
                <a:solidFill>
                  <a:schemeClr val="tx1"/>
                </a:solidFill>
                <a:latin typeface="Arial" charset="0"/>
              </a:defRPr>
            </a:lvl1pPr>
            <a:lvl2pPr marL="742950" indent="-285750" defTabSz="4389438" eaLnBrk="0" hangingPunct="0">
              <a:spcBef>
                <a:spcPct val="20000"/>
              </a:spcBef>
              <a:buChar char="–"/>
              <a:defRPr sz="13400">
                <a:solidFill>
                  <a:schemeClr val="tx1"/>
                </a:solidFill>
                <a:latin typeface="Arial" charset="0"/>
              </a:defRPr>
            </a:lvl2pPr>
            <a:lvl3pPr marL="1143000" indent="-228600" defTabSz="4389438" eaLnBrk="0" hangingPunct="0">
              <a:spcBef>
                <a:spcPct val="20000"/>
              </a:spcBef>
              <a:buChar char="•"/>
              <a:defRPr sz="11500">
                <a:solidFill>
                  <a:schemeClr val="tx1"/>
                </a:solidFill>
                <a:latin typeface="Arial" charset="0"/>
              </a:defRPr>
            </a:lvl3pPr>
            <a:lvl4pPr marL="1600200" indent="-228600" defTabSz="4389438" eaLnBrk="0" hangingPunct="0">
              <a:spcBef>
                <a:spcPct val="20000"/>
              </a:spcBef>
              <a:buChar char="–"/>
              <a:defRPr sz="9600">
                <a:solidFill>
                  <a:schemeClr val="tx1"/>
                </a:solidFill>
                <a:latin typeface="Arial" charset="0"/>
              </a:defRPr>
            </a:lvl4pPr>
            <a:lvl5pPr marL="2057400" indent="-228600" defTabSz="4389438" eaLnBrk="0" hangingPunct="0">
              <a:spcBef>
                <a:spcPct val="20000"/>
              </a:spcBef>
              <a:buChar char="»"/>
              <a:defRPr sz="9600">
                <a:solidFill>
                  <a:schemeClr val="tx1"/>
                </a:solidFill>
                <a:latin typeface="Arial" charset="0"/>
              </a:defRPr>
            </a:lvl5pPr>
            <a:lvl6pPr marL="2514600" indent="-228600" defTabSz="4389438" eaLnBrk="0" fontAlgn="base" hangingPunct="0">
              <a:spcBef>
                <a:spcPct val="20000"/>
              </a:spcBef>
              <a:spcAft>
                <a:spcPct val="0"/>
              </a:spcAft>
              <a:buChar char="»"/>
              <a:defRPr sz="9600">
                <a:solidFill>
                  <a:schemeClr val="tx1"/>
                </a:solidFill>
                <a:latin typeface="Arial" charset="0"/>
              </a:defRPr>
            </a:lvl6pPr>
            <a:lvl7pPr marL="2971800" indent="-228600" defTabSz="4389438" eaLnBrk="0" fontAlgn="base" hangingPunct="0">
              <a:spcBef>
                <a:spcPct val="20000"/>
              </a:spcBef>
              <a:spcAft>
                <a:spcPct val="0"/>
              </a:spcAft>
              <a:buChar char="»"/>
              <a:defRPr sz="9600">
                <a:solidFill>
                  <a:schemeClr val="tx1"/>
                </a:solidFill>
                <a:latin typeface="Arial" charset="0"/>
              </a:defRPr>
            </a:lvl7pPr>
            <a:lvl8pPr marL="3429000" indent="-228600" defTabSz="4389438" eaLnBrk="0" fontAlgn="base" hangingPunct="0">
              <a:spcBef>
                <a:spcPct val="20000"/>
              </a:spcBef>
              <a:spcAft>
                <a:spcPct val="0"/>
              </a:spcAft>
              <a:buChar char="»"/>
              <a:defRPr sz="9600">
                <a:solidFill>
                  <a:schemeClr val="tx1"/>
                </a:solidFill>
                <a:latin typeface="Arial" charset="0"/>
              </a:defRPr>
            </a:lvl8pPr>
            <a:lvl9pPr marL="3886200" indent="-228600" defTabSz="4389438" eaLnBrk="0" fontAlgn="base" hangingPunct="0">
              <a:spcBef>
                <a:spcPct val="20000"/>
              </a:spcBef>
              <a:spcAft>
                <a:spcPct val="0"/>
              </a:spcAft>
              <a:buChar char="»"/>
              <a:defRPr sz="9600">
                <a:solidFill>
                  <a:schemeClr val="tx1"/>
                </a:solidFill>
                <a:latin typeface="Arial" charset="0"/>
              </a:defRPr>
            </a:lvl9pPr>
          </a:lstStyle>
          <a:p>
            <a:pPr algn="ctr" eaLnBrk="1" hangingPunct="1">
              <a:spcBef>
                <a:spcPct val="0"/>
              </a:spcBef>
              <a:buFontTx/>
              <a:buNone/>
            </a:pPr>
            <a:r>
              <a:rPr lang="en-US" altLang="en-US" sz="8600"/>
              <a:t> </a:t>
            </a:r>
          </a:p>
        </p:txBody>
      </p:sp>
      <p:sp>
        <p:nvSpPr>
          <p:cNvPr id="2059" name="AutoShape 9"/>
          <p:cNvSpPr>
            <a:spLocks noChangeArrowheads="1"/>
          </p:cNvSpPr>
          <p:nvPr/>
        </p:nvSpPr>
        <p:spPr bwMode="auto">
          <a:xfrm>
            <a:off x="33299400" y="7543800"/>
            <a:ext cx="9296400" cy="14103350"/>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spcBef>
                <a:spcPct val="20000"/>
              </a:spcBef>
              <a:buChar char="•"/>
              <a:defRPr sz="15400">
                <a:solidFill>
                  <a:schemeClr val="tx1"/>
                </a:solidFill>
                <a:latin typeface="Arial" charset="0"/>
              </a:defRPr>
            </a:lvl1pPr>
            <a:lvl2pPr marL="742950" indent="-285750" defTabSz="4389438" eaLnBrk="0" hangingPunct="0">
              <a:spcBef>
                <a:spcPct val="20000"/>
              </a:spcBef>
              <a:buChar char="–"/>
              <a:defRPr sz="13400">
                <a:solidFill>
                  <a:schemeClr val="tx1"/>
                </a:solidFill>
                <a:latin typeface="Arial" charset="0"/>
              </a:defRPr>
            </a:lvl2pPr>
            <a:lvl3pPr marL="1143000" indent="-228600" defTabSz="4389438" eaLnBrk="0" hangingPunct="0">
              <a:spcBef>
                <a:spcPct val="20000"/>
              </a:spcBef>
              <a:buChar char="•"/>
              <a:defRPr sz="11500">
                <a:solidFill>
                  <a:schemeClr val="tx1"/>
                </a:solidFill>
                <a:latin typeface="Arial" charset="0"/>
              </a:defRPr>
            </a:lvl3pPr>
            <a:lvl4pPr marL="1600200" indent="-228600" defTabSz="4389438" eaLnBrk="0" hangingPunct="0">
              <a:spcBef>
                <a:spcPct val="20000"/>
              </a:spcBef>
              <a:buChar char="–"/>
              <a:defRPr sz="9600">
                <a:solidFill>
                  <a:schemeClr val="tx1"/>
                </a:solidFill>
                <a:latin typeface="Arial" charset="0"/>
              </a:defRPr>
            </a:lvl4pPr>
            <a:lvl5pPr marL="2057400" indent="-228600" defTabSz="4389438" eaLnBrk="0" hangingPunct="0">
              <a:spcBef>
                <a:spcPct val="20000"/>
              </a:spcBef>
              <a:buChar char="»"/>
              <a:defRPr sz="9600">
                <a:solidFill>
                  <a:schemeClr val="tx1"/>
                </a:solidFill>
                <a:latin typeface="Arial" charset="0"/>
              </a:defRPr>
            </a:lvl5pPr>
            <a:lvl6pPr marL="2514600" indent="-228600" defTabSz="4389438" eaLnBrk="0" fontAlgn="base" hangingPunct="0">
              <a:spcBef>
                <a:spcPct val="20000"/>
              </a:spcBef>
              <a:spcAft>
                <a:spcPct val="0"/>
              </a:spcAft>
              <a:buChar char="»"/>
              <a:defRPr sz="9600">
                <a:solidFill>
                  <a:schemeClr val="tx1"/>
                </a:solidFill>
                <a:latin typeface="Arial" charset="0"/>
              </a:defRPr>
            </a:lvl6pPr>
            <a:lvl7pPr marL="2971800" indent="-228600" defTabSz="4389438" eaLnBrk="0" fontAlgn="base" hangingPunct="0">
              <a:spcBef>
                <a:spcPct val="20000"/>
              </a:spcBef>
              <a:spcAft>
                <a:spcPct val="0"/>
              </a:spcAft>
              <a:buChar char="»"/>
              <a:defRPr sz="9600">
                <a:solidFill>
                  <a:schemeClr val="tx1"/>
                </a:solidFill>
                <a:latin typeface="Arial" charset="0"/>
              </a:defRPr>
            </a:lvl7pPr>
            <a:lvl8pPr marL="3429000" indent="-228600" defTabSz="4389438" eaLnBrk="0" fontAlgn="base" hangingPunct="0">
              <a:spcBef>
                <a:spcPct val="20000"/>
              </a:spcBef>
              <a:spcAft>
                <a:spcPct val="0"/>
              </a:spcAft>
              <a:buChar char="»"/>
              <a:defRPr sz="9600">
                <a:solidFill>
                  <a:schemeClr val="tx1"/>
                </a:solidFill>
                <a:latin typeface="Arial" charset="0"/>
              </a:defRPr>
            </a:lvl8pPr>
            <a:lvl9pPr marL="3886200" indent="-228600" defTabSz="4389438" eaLnBrk="0" fontAlgn="base" hangingPunct="0">
              <a:spcBef>
                <a:spcPct val="20000"/>
              </a:spcBef>
              <a:spcAft>
                <a:spcPct val="0"/>
              </a:spcAft>
              <a:buChar char="»"/>
              <a:defRPr sz="9600">
                <a:solidFill>
                  <a:schemeClr val="tx1"/>
                </a:solidFill>
                <a:latin typeface="Arial" charset="0"/>
              </a:defRPr>
            </a:lvl9pPr>
          </a:lstStyle>
          <a:p>
            <a:pPr algn="ctr" eaLnBrk="1" hangingPunct="1">
              <a:spcBef>
                <a:spcPct val="0"/>
              </a:spcBef>
              <a:buFontTx/>
              <a:buNone/>
            </a:pPr>
            <a:r>
              <a:rPr lang="en-US" altLang="en-US" sz="8600"/>
              <a:t> </a:t>
            </a:r>
          </a:p>
        </p:txBody>
      </p:sp>
      <p:sp>
        <p:nvSpPr>
          <p:cNvPr id="2060" name="AutoShape 10"/>
          <p:cNvSpPr>
            <a:spLocks noChangeArrowheads="1"/>
          </p:cNvSpPr>
          <p:nvPr/>
        </p:nvSpPr>
        <p:spPr bwMode="auto">
          <a:xfrm>
            <a:off x="33223200" y="22872700"/>
            <a:ext cx="9296400" cy="5287963"/>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spcBef>
                <a:spcPct val="20000"/>
              </a:spcBef>
              <a:buChar char="•"/>
              <a:defRPr sz="15400">
                <a:solidFill>
                  <a:schemeClr val="tx1"/>
                </a:solidFill>
                <a:latin typeface="Arial" charset="0"/>
              </a:defRPr>
            </a:lvl1pPr>
            <a:lvl2pPr marL="742950" indent="-285750" defTabSz="4389438" eaLnBrk="0" hangingPunct="0">
              <a:spcBef>
                <a:spcPct val="20000"/>
              </a:spcBef>
              <a:buChar char="–"/>
              <a:defRPr sz="13400">
                <a:solidFill>
                  <a:schemeClr val="tx1"/>
                </a:solidFill>
                <a:latin typeface="Arial" charset="0"/>
              </a:defRPr>
            </a:lvl2pPr>
            <a:lvl3pPr marL="1143000" indent="-228600" defTabSz="4389438" eaLnBrk="0" hangingPunct="0">
              <a:spcBef>
                <a:spcPct val="20000"/>
              </a:spcBef>
              <a:buChar char="•"/>
              <a:defRPr sz="11500">
                <a:solidFill>
                  <a:schemeClr val="tx1"/>
                </a:solidFill>
                <a:latin typeface="Arial" charset="0"/>
              </a:defRPr>
            </a:lvl3pPr>
            <a:lvl4pPr marL="1600200" indent="-228600" defTabSz="4389438" eaLnBrk="0" hangingPunct="0">
              <a:spcBef>
                <a:spcPct val="20000"/>
              </a:spcBef>
              <a:buChar char="–"/>
              <a:defRPr sz="9600">
                <a:solidFill>
                  <a:schemeClr val="tx1"/>
                </a:solidFill>
                <a:latin typeface="Arial" charset="0"/>
              </a:defRPr>
            </a:lvl4pPr>
            <a:lvl5pPr marL="2057400" indent="-228600" defTabSz="4389438" eaLnBrk="0" hangingPunct="0">
              <a:spcBef>
                <a:spcPct val="20000"/>
              </a:spcBef>
              <a:buChar char="»"/>
              <a:defRPr sz="9600">
                <a:solidFill>
                  <a:schemeClr val="tx1"/>
                </a:solidFill>
                <a:latin typeface="Arial" charset="0"/>
              </a:defRPr>
            </a:lvl5pPr>
            <a:lvl6pPr marL="2514600" indent="-228600" defTabSz="4389438" eaLnBrk="0" fontAlgn="base" hangingPunct="0">
              <a:spcBef>
                <a:spcPct val="20000"/>
              </a:spcBef>
              <a:spcAft>
                <a:spcPct val="0"/>
              </a:spcAft>
              <a:buChar char="»"/>
              <a:defRPr sz="9600">
                <a:solidFill>
                  <a:schemeClr val="tx1"/>
                </a:solidFill>
                <a:latin typeface="Arial" charset="0"/>
              </a:defRPr>
            </a:lvl6pPr>
            <a:lvl7pPr marL="2971800" indent="-228600" defTabSz="4389438" eaLnBrk="0" fontAlgn="base" hangingPunct="0">
              <a:spcBef>
                <a:spcPct val="20000"/>
              </a:spcBef>
              <a:spcAft>
                <a:spcPct val="0"/>
              </a:spcAft>
              <a:buChar char="»"/>
              <a:defRPr sz="9600">
                <a:solidFill>
                  <a:schemeClr val="tx1"/>
                </a:solidFill>
                <a:latin typeface="Arial" charset="0"/>
              </a:defRPr>
            </a:lvl7pPr>
            <a:lvl8pPr marL="3429000" indent="-228600" defTabSz="4389438" eaLnBrk="0" fontAlgn="base" hangingPunct="0">
              <a:spcBef>
                <a:spcPct val="20000"/>
              </a:spcBef>
              <a:spcAft>
                <a:spcPct val="0"/>
              </a:spcAft>
              <a:buChar char="»"/>
              <a:defRPr sz="9600">
                <a:solidFill>
                  <a:schemeClr val="tx1"/>
                </a:solidFill>
                <a:latin typeface="Arial" charset="0"/>
              </a:defRPr>
            </a:lvl8pPr>
            <a:lvl9pPr marL="3886200" indent="-228600" defTabSz="4389438" eaLnBrk="0" fontAlgn="base" hangingPunct="0">
              <a:spcBef>
                <a:spcPct val="20000"/>
              </a:spcBef>
              <a:spcAft>
                <a:spcPct val="0"/>
              </a:spcAft>
              <a:buChar char="»"/>
              <a:defRPr sz="9600">
                <a:solidFill>
                  <a:schemeClr val="tx1"/>
                </a:solidFill>
                <a:latin typeface="Arial" charset="0"/>
              </a:defRPr>
            </a:lvl9pPr>
          </a:lstStyle>
          <a:p>
            <a:pPr algn="ctr" eaLnBrk="1" hangingPunct="1">
              <a:spcBef>
                <a:spcPct val="0"/>
              </a:spcBef>
              <a:buFontTx/>
              <a:buNone/>
            </a:pPr>
            <a:r>
              <a:rPr lang="en-US" altLang="en-US" sz="8600"/>
              <a:t> </a:t>
            </a:r>
          </a:p>
        </p:txBody>
      </p:sp>
      <p:sp>
        <p:nvSpPr>
          <p:cNvPr id="2061" name="AutoShape 11"/>
          <p:cNvSpPr>
            <a:spLocks noChangeArrowheads="1"/>
          </p:cNvSpPr>
          <p:nvPr/>
        </p:nvSpPr>
        <p:spPr bwMode="auto">
          <a:xfrm>
            <a:off x="33223200" y="28346400"/>
            <a:ext cx="9296400" cy="3352800"/>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spcBef>
                <a:spcPct val="20000"/>
              </a:spcBef>
              <a:buChar char="•"/>
              <a:defRPr sz="15400">
                <a:solidFill>
                  <a:schemeClr val="tx1"/>
                </a:solidFill>
                <a:latin typeface="Arial" charset="0"/>
              </a:defRPr>
            </a:lvl1pPr>
            <a:lvl2pPr marL="742950" indent="-285750" defTabSz="4389438" eaLnBrk="0" hangingPunct="0">
              <a:spcBef>
                <a:spcPct val="20000"/>
              </a:spcBef>
              <a:buChar char="–"/>
              <a:defRPr sz="13400">
                <a:solidFill>
                  <a:schemeClr val="tx1"/>
                </a:solidFill>
                <a:latin typeface="Arial" charset="0"/>
              </a:defRPr>
            </a:lvl2pPr>
            <a:lvl3pPr marL="1143000" indent="-228600" defTabSz="4389438" eaLnBrk="0" hangingPunct="0">
              <a:spcBef>
                <a:spcPct val="20000"/>
              </a:spcBef>
              <a:buChar char="•"/>
              <a:defRPr sz="11500">
                <a:solidFill>
                  <a:schemeClr val="tx1"/>
                </a:solidFill>
                <a:latin typeface="Arial" charset="0"/>
              </a:defRPr>
            </a:lvl3pPr>
            <a:lvl4pPr marL="1600200" indent="-228600" defTabSz="4389438" eaLnBrk="0" hangingPunct="0">
              <a:spcBef>
                <a:spcPct val="20000"/>
              </a:spcBef>
              <a:buChar char="–"/>
              <a:defRPr sz="9600">
                <a:solidFill>
                  <a:schemeClr val="tx1"/>
                </a:solidFill>
                <a:latin typeface="Arial" charset="0"/>
              </a:defRPr>
            </a:lvl4pPr>
            <a:lvl5pPr marL="2057400" indent="-228600" defTabSz="4389438" eaLnBrk="0" hangingPunct="0">
              <a:spcBef>
                <a:spcPct val="20000"/>
              </a:spcBef>
              <a:buChar char="»"/>
              <a:defRPr sz="9600">
                <a:solidFill>
                  <a:schemeClr val="tx1"/>
                </a:solidFill>
                <a:latin typeface="Arial" charset="0"/>
              </a:defRPr>
            </a:lvl5pPr>
            <a:lvl6pPr marL="2514600" indent="-228600" defTabSz="4389438" eaLnBrk="0" fontAlgn="base" hangingPunct="0">
              <a:spcBef>
                <a:spcPct val="20000"/>
              </a:spcBef>
              <a:spcAft>
                <a:spcPct val="0"/>
              </a:spcAft>
              <a:buChar char="»"/>
              <a:defRPr sz="9600">
                <a:solidFill>
                  <a:schemeClr val="tx1"/>
                </a:solidFill>
                <a:latin typeface="Arial" charset="0"/>
              </a:defRPr>
            </a:lvl6pPr>
            <a:lvl7pPr marL="2971800" indent="-228600" defTabSz="4389438" eaLnBrk="0" fontAlgn="base" hangingPunct="0">
              <a:spcBef>
                <a:spcPct val="20000"/>
              </a:spcBef>
              <a:spcAft>
                <a:spcPct val="0"/>
              </a:spcAft>
              <a:buChar char="»"/>
              <a:defRPr sz="9600">
                <a:solidFill>
                  <a:schemeClr val="tx1"/>
                </a:solidFill>
                <a:latin typeface="Arial" charset="0"/>
              </a:defRPr>
            </a:lvl7pPr>
            <a:lvl8pPr marL="3429000" indent="-228600" defTabSz="4389438" eaLnBrk="0" fontAlgn="base" hangingPunct="0">
              <a:spcBef>
                <a:spcPct val="20000"/>
              </a:spcBef>
              <a:spcAft>
                <a:spcPct val="0"/>
              </a:spcAft>
              <a:buChar char="»"/>
              <a:defRPr sz="9600">
                <a:solidFill>
                  <a:schemeClr val="tx1"/>
                </a:solidFill>
                <a:latin typeface="Arial" charset="0"/>
              </a:defRPr>
            </a:lvl8pPr>
            <a:lvl9pPr marL="3886200" indent="-228600" defTabSz="4389438" eaLnBrk="0" fontAlgn="base" hangingPunct="0">
              <a:spcBef>
                <a:spcPct val="20000"/>
              </a:spcBef>
              <a:spcAft>
                <a:spcPct val="0"/>
              </a:spcAft>
              <a:buChar char="»"/>
              <a:defRPr sz="9600">
                <a:solidFill>
                  <a:schemeClr val="tx1"/>
                </a:solidFill>
                <a:latin typeface="Arial" charset="0"/>
              </a:defRPr>
            </a:lvl9pPr>
          </a:lstStyle>
          <a:p>
            <a:pPr algn="ctr" eaLnBrk="1" hangingPunct="1">
              <a:spcBef>
                <a:spcPct val="0"/>
              </a:spcBef>
              <a:buFontTx/>
              <a:buNone/>
            </a:pPr>
            <a:r>
              <a:rPr lang="en-US" altLang="en-US" sz="8600"/>
              <a:t> </a:t>
            </a:r>
          </a:p>
        </p:txBody>
      </p:sp>
      <p:sp>
        <p:nvSpPr>
          <p:cNvPr id="2062" name="Line 17"/>
          <p:cNvSpPr>
            <a:spLocks noChangeShapeType="1"/>
          </p:cNvSpPr>
          <p:nvPr/>
        </p:nvSpPr>
        <p:spPr bwMode="auto">
          <a:xfrm>
            <a:off x="1143000" y="8534400"/>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3" name="Line 18"/>
          <p:cNvSpPr>
            <a:spLocks noChangeShapeType="1"/>
          </p:cNvSpPr>
          <p:nvPr/>
        </p:nvSpPr>
        <p:spPr bwMode="auto">
          <a:xfrm>
            <a:off x="32756475" y="22555200"/>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4" name="Line 19"/>
          <p:cNvSpPr>
            <a:spLocks noChangeShapeType="1"/>
          </p:cNvSpPr>
          <p:nvPr/>
        </p:nvSpPr>
        <p:spPr bwMode="auto">
          <a:xfrm>
            <a:off x="33223200" y="29337000"/>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8" name="Text Box 20"/>
          <p:cNvSpPr txBox="1">
            <a:spLocks noChangeArrowheads="1"/>
          </p:cNvSpPr>
          <p:nvPr/>
        </p:nvSpPr>
        <p:spPr bwMode="auto">
          <a:xfrm>
            <a:off x="8591550" y="1363663"/>
            <a:ext cx="23393400" cy="757237"/>
          </a:xfrm>
          <a:prstGeom prst="rect">
            <a:avLst/>
          </a:prstGeom>
          <a:noFill/>
          <a:ln w="9525">
            <a:noFill/>
            <a:miter lim="800000"/>
            <a:headEnd/>
            <a:tailEnd/>
          </a:ln>
          <a:effectLst/>
        </p:spPr>
        <p:txBody>
          <a:bodyPr>
            <a:spAutoFit/>
          </a:bodyPr>
          <a:lstStyle/>
          <a:p>
            <a:pPr algn="ctr" defTabSz="4389438">
              <a:lnSpc>
                <a:spcPct val="45000"/>
              </a:lnSpc>
              <a:spcBef>
                <a:spcPct val="50000"/>
              </a:spcBef>
              <a:defRPr/>
            </a:pPr>
            <a:r>
              <a:rPr lang="en-US" sz="9600" dirty="0">
                <a:solidFill>
                  <a:srgbClr val="A4001D"/>
                </a:solidFill>
                <a:latin typeface="+mj-lt"/>
                <a:cs typeface="+mn-cs"/>
              </a:rPr>
              <a:t>A Positron Target Concept for the ILC</a:t>
            </a:r>
          </a:p>
        </p:txBody>
      </p:sp>
      <p:sp>
        <p:nvSpPr>
          <p:cNvPr id="2069" name="Text Box 21"/>
          <p:cNvSpPr txBox="1">
            <a:spLocks noChangeArrowheads="1"/>
          </p:cNvSpPr>
          <p:nvPr/>
        </p:nvSpPr>
        <p:spPr bwMode="auto">
          <a:xfrm>
            <a:off x="11142662" y="2614613"/>
            <a:ext cx="20175537" cy="3430587"/>
          </a:xfrm>
          <a:prstGeom prst="rect">
            <a:avLst/>
          </a:prstGeom>
          <a:noFill/>
          <a:ln w="9525">
            <a:noFill/>
            <a:miter lim="800000"/>
            <a:headEnd/>
            <a:tailEnd/>
          </a:ln>
          <a:effectLst/>
        </p:spPr>
        <p:txBody>
          <a:bodyPr wrap="square">
            <a:spAutoFit/>
          </a:bodyPr>
          <a:lstStyle/>
          <a:p>
            <a:pPr algn="ctr" defTabSz="4389438">
              <a:spcBef>
                <a:spcPct val="50000"/>
              </a:spcBef>
              <a:defRPr/>
            </a:pPr>
            <a:r>
              <a:rPr lang="en-US" sz="6200" dirty="0">
                <a:solidFill>
                  <a:srgbClr val="A4001D"/>
                </a:solidFill>
                <a:latin typeface="+mj-lt"/>
                <a:cs typeface="+mn-cs"/>
              </a:rPr>
              <a:t>M. Breidenbach</a:t>
            </a:r>
            <a:r>
              <a:rPr lang="en-US" sz="6200" baseline="30000" dirty="0">
                <a:solidFill>
                  <a:srgbClr val="A4001D"/>
                </a:solidFill>
                <a:latin typeface="+mj-lt"/>
                <a:cs typeface="+mn-cs"/>
              </a:rPr>
              <a:t>1</a:t>
            </a:r>
            <a:r>
              <a:rPr lang="en-US" sz="6200" dirty="0">
                <a:solidFill>
                  <a:srgbClr val="A4001D"/>
                </a:solidFill>
                <a:latin typeface="+mj-lt"/>
                <a:cs typeface="+mn-cs"/>
              </a:rPr>
              <a:t>, M. Noh</a:t>
            </a:r>
            <a:r>
              <a:rPr lang="en-US" sz="6200" baseline="30000" dirty="0">
                <a:solidFill>
                  <a:srgbClr val="A4001D"/>
                </a:solidFill>
                <a:latin typeface="+mj-lt"/>
                <a:cs typeface="+mn-cs"/>
              </a:rPr>
              <a:t>2</a:t>
            </a:r>
            <a:r>
              <a:rPr lang="en-US" sz="6200" dirty="0">
                <a:solidFill>
                  <a:srgbClr val="A4001D"/>
                </a:solidFill>
                <a:latin typeface="+mj-lt"/>
                <a:cs typeface="+mn-cs"/>
              </a:rPr>
              <a:t>, M. Oriunno</a:t>
            </a:r>
            <a:r>
              <a:rPr lang="en-US" sz="6200" baseline="30000" dirty="0">
                <a:solidFill>
                  <a:srgbClr val="A4001D"/>
                </a:solidFill>
                <a:latin typeface="+mj-lt"/>
                <a:cs typeface="+mn-cs"/>
              </a:rPr>
              <a:t>1</a:t>
            </a:r>
            <a:r>
              <a:rPr lang="en-US" sz="6200" dirty="0">
                <a:solidFill>
                  <a:srgbClr val="A4001D"/>
                </a:solidFill>
                <a:latin typeface="+mj-lt"/>
                <a:cs typeface="+mn-cs"/>
              </a:rPr>
              <a:t>, </a:t>
            </a:r>
            <a:r>
              <a:rPr lang="en-US" sz="6200" dirty="0" smtClean="0">
                <a:solidFill>
                  <a:srgbClr val="A4001D"/>
                </a:solidFill>
                <a:latin typeface="+mj-lt"/>
                <a:cs typeface="+mn-cs"/>
              </a:rPr>
              <a:t>J.C. </a:t>
            </a:r>
            <a:r>
              <a:rPr lang="en-US" sz="6200" dirty="0">
                <a:solidFill>
                  <a:srgbClr val="A4001D"/>
                </a:solidFill>
                <a:latin typeface="+mj-lt"/>
                <a:cs typeface="+mn-cs"/>
              </a:rPr>
              <a:t>Sheppard</a:t>
            </a:r>
            <a:r>
              <a:rPr lang="en-US" sz="6200" baseline="30000" dirty="0">
                <a:solidFill>
                  <a:srgbClr val="A4001D"/>
                </a:solidFill>
                <a:latin typeface="+mj-lt"/>
                <a:cs typeface="+mn-cs"/>
              </a:rPr>
              <a:t>1</a:t>
            </a:r>
            <a:r>
              <a:rPr lang="en-US" sz="6200" dirty="0">
                <a:solidFill>
                  <a:srgbClr val="A4001D"/>
                </a:solidFill>
                <a:latin typeface="+mj-lt"/>
                <a:cs typeface="+mn-cs"/>
              </a:rPr>
              <a:t>, D. Trumper</a:t>
            </a:r>
            <a:r>
              <a:rPr lang="en-US" sz="6200" baseline="30000" dirty="0">
                <a:solidFill>
                  <a:srgbClr val="A4001D"/>
                </a:solidFill>
                <a:latin typeface="+mj-lt"/>
                <a:cs typeface="+mn-cs"/>
              </a:rPr>
              <a:t>2</a:t>
            </a:r>
            <a:r>
              <a:rPr lang="en-US" sz="6200" dirty="0">
                <a:solidFill>
                  <a:srgbClr val="A4001D"/>
                </a:solidFill>
                <a:latin typeface="+mj-lt"/>
                <a:cs typeface="+mn-cs"/>
              </a:rPr>
              <a:t> </a:t>
            </a:r>
          </a:p>
          <a:p>
            <a:pPr algn="ctr" defTabSz="4389438">
              <a:spcBef>
                <a:spcPct val="50000"/>
              </a:spcBef>
              <a:defRPr/>
            </a:pPr>
            <a:r>
              <a:rPr lang="en-US" sz="6200" baseline="30000" dirty="0">
                <a:solidFill>
                  <a:srgbClr val="A4001D"/>
                </a:solidFill>
                <a:latin typeface="+mj-lt"/>
                <a:cs typeface="+mn-cs"/>
              </a:rPr>
              <a:t>1</a:t>
            </a:r>
            <a:r>
              <a:rPr lang="en-US" sz="6200" dirty="0">
                <a:solidFill>
                  <a:srgbClr val="A4001D"/>
                </a:solidFill>
                <a:latin typeface="+mj-lt"/>
                <a:cs typeface="+mn-cs"/>
              </a:rPr>
              <a:t>SLAC  </a:t>
            </a:r>
            <a:r>
              <a:rPr lang="en-US" sz="6200" baseline="30000" dirty="0">
                <a:solidFill>
                  <a:srgbClr val="A4001D"/>
                </a:solidFill>
                <a:latin typeface="+mj-lt"/>
                <a:cs typeface="+mn-cs"/>
              </a:rPr>
              <a:t>2</a:t>
            </a:r>
            <a:r>
              <a:rPr lang="en-US" sz="6200" dirty="0">
                <a:solidFill>
                  <a:srgbClr val="A4001D"/>
                </a:solidFill>
                <a:latin typeface="+mj-lt"/>
                <a:cs typeface="+mn-cs"/>
              </a:rPr>
              <a:t>MIT </a:t>
            </a:r>
            <a:endParaRPr lang="en-US" sz="6200" baseline="30000" dirty="0">
              <a:solidFill>
                <a:srgbClr val="A4001D"/>
              </a:solidFill>
              <a:latin typeface="+mj-lt"/>
              <a:cs typeface="+mn-cs"/>
            </a:endParaRPr>
          </a:p>
        </p:txBody>
      </p:sp>
      <p:sp>
        <p:nvSpPr>
          <p:cNvPr id="2067" name="Text Box 22"/>
          <p:cNvSpPr txBox="1">
            <a:spLocks noChangeArrowheads="1"/>
          </p:cNvSpPr>
          <p:nvPr/>
        </p:nvSpPr>
        <p:spPr bwMode="auto">
          <a:xfrm>
            <a:off x="3048000" y="7620000"/>
            <a:ext cx="51054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89438" eaLnBrk="0" hangingPunct="0">
              <a:spcBef>
                <a:spcPct val="20000"/>
              </a:spcBef>
              <a:buChar char="•"/>
              <a:defRPr sz="15400">
                <a:solidFill>
                  <a:schemeClr val="tx1"/>
                </a:solidFill>
                <a:latin typeface="Arial" charset="0"/>
              </a:defRPr>
            </a:lvl1pPr>
            <a:lvl2pPr marL="742950" indent="-285750" defTabSz="4389438" eaLnBrk="0" hangingPunct="0">
              <a:spcBef>
                <a:spcPct val="20000"/>
              </a:spcBef>
              <a:buChar char="–"/>
              <a:defRPr sz="13400">
                <a:solidFill>
                  <a:schemeClr val="tx1"/>
                </a:solidFill>
                <a:latin typeface="Arial" charset="0"/>
              </a:defRPr>
            </a:lvl2pPr>
            <a:lvl3pPr marL="1143000" indent="-228600" defTabSz="4389438" eaLnBrk="0" hangingPunct="0">
              <a:spcBef>
                <a:spcPct val="20000"/>
              </a:spcBef>
              <a:buChar char="•"/>
              <a:defRPr sz="11500">
                <a:solidFill>
                  <a:schemeClr val="tx1"/>
                </a:solidFill>
                <a:latin typeface="Arial" charset="0"/>
              </a:defRPr>
            </a:lvl3pPr>
            <a:lvl4pPr marL="1600200" indent="-228600" defTabSz="4389438" eaLnBrk="0" hangingPunct="0">
              <a:spcBef>
                <a:spcPct val="20000"/>
              </a:spcBef>
              <a:buChar char="–"/>
              <a:defRPr sz="9600">
                <a:solidFill>
                  <a:schemeClr val="tx1"/>
                </a:solidFill>
                <a:latin typeface="Arial" charset="0"/>
              </a:defRPr>
            </a:lvl4pPr>
            <a:lvl5pPr marL="2057400" indent="-228600" defTabSz="4389438" eaLnBrk="0" hangingPunct="0">
              <a:spcBef>
                <a:spcPct val="20000"/>
              </a:spcBef>
              <a:buChar char="»"/>
              <a:defRPr sz="9600">
                <a:solidFill>
                  <a:schemeClr val="tx1"/>
                </a:solidFill>
                <a:latin typeface="Arial" charset="0"/>
              </a:defRPr>
            </a:lvl5pPr>
            <a:lvl6pPr marL="2514600" indent="-228600" defTabSz="4389438" eaLnBrk="0" fontAlgn="base" hangingPunct="0">
              <a:spcBef>
                <a:spcPct val="20000"/>
              </a:spcBef>
              <a:spcAft>
                <a:spcPct val="0"/>
              </a:spcAft>
              <a:buChar char="»"/>
              <a:defRPr sz="9600">
                <a:solidFill>
                  <a:schemeClr val="tx1"/>
                </a:solidFill>
                <a:latin typeface="Arial" charset="0"/>
              </a:defRPr>
            </a:lvl6pPr>
            <a:lvl7pPr marL="2971800" indent="-228600" defTabSz="4389438" eaLnBrk="0" fontAlgn="base" hangingPunct="0">
              <a:spcBef>
                <a:spcPct val="20000"/>
              </a:spcBef>
              <a:spcAft>
                <a:spcPct val="0"/>
              </a:spcAft>
              <a:buChar char="»"/>
              <a:defRPr sz="9600">
                <a:solidFill>
                  <a:schemeClr val="tx1"/>
                </a:solidFill>
                <a:latin typeface="Arial" charset="0"/>
              </a:defRPr>
            </a:lvl7pPr>
            <a:lvl8pPr marL="3429000" indent="-228600" defTabSz="4389438" eaLnBrk="0" fontAlgn="base" hangingPunct="0">
              <a:spcBef>
                <a:spcPct val="20000"/>
              </a:spcBef>
              <a:spcAft>
                <a:spcPct val="0"/>
              </a:spcAft>
              <a:buChar char="»"/>
              <a:defRPr sz="9600">
                <a:solidFill>
                  <a:schemeClr val="tx1"/>
                </a:solidFill>
                <a:latin typeface="Arial" charset="0"/>
              </a:defRPr>
            </a:lvl8pPr>
            <a:lvl9pPr marL="3886200" indent="-228600" defTabSz="4389438" eaLnBrk="0" fontAlgn="base" hangingPunct="0">
              <a:spcBef>
                <a:spcPct val="20000"/>
              </a:spcBef>
              <a:spcAft>
                <a:spcPct val="0"/>
              </a:spcAft>
              <a:buChar char="»"/>
              <a:defRPr sz="9600">
                <a:solidFill>
                  <a:schemeClr val="tx1"/>
                </a:solidFill>
                <a:latin typeface="Arial" charset="0"/>
              </a:defRPr>
            </a:lvl9pPr>
          </a:lstStyle>
          <a:p>
            <a:pPr algn="ctr" eaLnBrk="1" hangingPunct="1">
              <a:spcBef>
                <a:spcPct val="50000"/>
              </a:spcBef>
              <a:buFontTx/>
              <a:buNone/>
            </a:pPr>
            <a:r>
              <a:rPr lang="en-US" altLang="en-US" sz="4600" b="1"/>
              <a:t>Introduction</a:t>
            </a:r>
          </a:p>
        </p:txBody>
      </p:sp>
      <p:sp>
        <p:nvSpPr>
          <p:cNvPr id="2" name="Text Box 23"/>
          <p:cNvSpPr txBox="1">
            <a:spLocks noChangeArrowheads="1"/>
          </p:cNvSpPr>
          <p:nvPr/>
        </p:nvSpPr>
        <p:spPr bwMode="auto">
          <a:xfrm>
            <a:off x="34975800" y="21647150"/>
            <a:ext cx="51054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89438" eaLnBrk="0" hangingPunct="0">
              <a:spcBef>
                <a:spcPct val="20000"/>
              </a:spcBef>
              <a:buChar char="•"/>
              <a:defRPr sz="15400">
                <a:solidFill>
                  <a:schemeClr val="tx1"/>
                </a:solidFill>
                <a:latin typeface="Arial" charset="0"/>
              </a:defRPr>
            </a:lvl1pPr>
            <a:lvl2pPr marL="742950" indent="-285750" defTabSz="4389438" eaLnBrk="0" hangingPunct="0">
              <a:spcBef>
                <a:spcPct val="20000"/>
              </a:spcBef>
              <a:buChar char="–"/>
              <a:defRPr sz="13400">
                <a:solidFill>
                  <a:schemeClr val="tx1"/>
                </a:solidFill>
                <a:latin typeface="Arial" charset="0"/>
              </a:defRPr>
            </a:lvl2pPr>
            <a:lvl3pPr marL="1143000" indent="-228600" defTabSz="4389438" eaLnBrk="0" hangingPunct="0">
              <a:spcBef>
                <a:spcPct val="20000"/>
              </a:spcBef>
              <a:buChar char="•"/>
              <a:defRPr sz="11500">
                <a:solidFill>
                  <a:schemeClr val="tx1"/>
                </a:solidFill>
                <a:latin typeface="Arial" charset="0"/>
              </a:defRPr>
            </a:lvl3pPr>
            <a:lvl4pPr marL="1600200" indent="-228600" defTabSz="4389438" eaLnBrk="0" hangingPunct="0">
              <a:spcBef>
                <a:spcPct val="20000"/>
              </a:spcBef>
              <a:buChar char="–"/>
              <a:defRPr sz="9600">
                <a:solidFill>
                  <a:schemeClr val="tx1"/>
                </a:solidFill>
                <a:latin typeface="Arial" charset="0"/>
              </a:defRPr>
            </a:lvl4pPr>
            <a:lvl5pPr marL="2057400" indent="-228600" defTabSz="4389438" eaLnBrk="0" hangingPunct="0">
              <a:spcBef>
                <a:spcPct val="20000"/>
              </a:spcBef>
              <a:buChar char="»"/>
              <a:defRPr sz="9600">
                <a:solidFill>
                  <a:schemeClr val="tx1"/>
                </a:solidFill>
                <a:latin typeface="Arial" charset="0"/>
              </a:defRPr>
            </a:lvl5pPr>
            <a:lvl6pPr marL="2514600" indent="-228600" defTabSz="4389438" eaLnBrk="0" fontAlgn="base" hangingPunct="0">
              <a:spcBef>
                <a:spcPct val="20000"/>
              </a:spcBef>
              <a:spcAft>
                <a:spcPct val="0"/>
              </a:spcAft>
              <a:buChar char="»"/>
              <a:defRPr sz="9600">
                <a:solidFill>
                  <a:schemeClr val="tx1"/>
                </a:solidFill>
                <a:latin typeface="Arial" charset="0"/>
              </a:defRPr>
            </a:lvl6pPr>
            <a:lvl7pPr marL="2971800" indent="-228600" defTabSz="4389438" eaLnBrk="0" fontAlgn="base" hangingPunct="0">
              <a:spcBef>
                <a:spcPct val="20000"/>
              </a:spcBef>
              <a:spcAft>
                <a:spcPct val="0"/>
              </a:spcAft>
              <a:buChar char="»"/>
              <a:defRPr sz="9600">
                <a:solidFill>
                  <a:schemeClr val="tx1"/>
                </a:solidFill>
                <a:latin typeface="Arial" charset="0"/>
              </a:defRPr>
            </a:lvl7pPr>
            <a:lvl8pPr marL="3429000" indent="-228600" defTabSz="4389438" eaLnBrk="0" fontAlgn="base" hangingPunct="0">
              <a:spcBef>
                <a:spcPct val="20000"/>
              </a:spcBef>
              <a:spcAft>
                <a:spcPct val="0"/>
              </a:spcAft>
              <a:buChar char="»"/>
              <a:defRPr sz="9600">
                <a:solidFill>
                  <a:schemeClr val="tx1"/>
                </a:solidFill>
                <a:latin typeface="Arial" charset="0"/>
              </a:defRPr>
            </a:lvl8pPr>
            <a:lvl9pPr marL="3886200" indent="-228600" defTabSz="4389438" eaLnBrk="0" fontAlgn="base" hangingPunct="0">
              <a:spcBef>
                <a:spcPct val="20000"/>
              </a:spcBef>
              <a:spcAft>
                <a:spcPct val="0"/>
              </a:spcAft>
              <a:buChar char="»"/>
              <a:defRPr sz="9600">
                <a:solidFill>
                  <a:schemeClr val="tx1"/>
                </a:solidFill>
                <a:latin typeface="Arial" charset="0"/>
              </a:defRPr>
            </a:lvl9pPr>
          </a:lstStyle>
          <a:p>
            <a:pPr algn="ctr" eaLnBrk="1" hangingPunct="1">
              <a:spcBef>
                <a:spcPct val="50000"/>
              </a:spcBef>
              <a:buFontTx/>
              <a:buNone/>
            </a:pPr>
            <a:r>
              <a:rPr lang="en-US" altLang="en-US" sz="4600" b="1"/>
              <a:t>Conclusions</a:t>
            </a:r>
          </a:p>
        </p:txBody>
      </p:sp>
      <p:sp>
        <p:nvSpPr>
          <p:cNvPr id="3" name="Text Box 24"/>
          <p:cNvSpPr txBox="1">
            <a:spLocks noChangeArrowheads="1"/>
          </p:cNvSpPr>
          <p:nvPr/>
        </p:nvSpPr>
        <p:spPr bwMode="auto">
          <a:xfrm>
            <a:off x="34899600" y="28422600"/>
            <a:ext cx="63246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89438" eaLnBrk="0" hangingPunct="0">
              <a:spcBef>
                <a:spcPct val="20000"/>
              </a:spcBef>
              <a:buChar char="•"/>
              <a:defRPr sz="15400">
                <a:solidFill>
                  <a:schemeClr val="tx1"/>
                </a:solidFill>
                <a:latin typeface="Arial" charset="0"/>
              </a:defRPr>
            </a:lvl1pPr>
            <a:lvl2pPr marL="742950" indent="-285750" defTabSz="4389438" eaLnBrk="0" hangingPunct="0">
              <a:spcBef>
                <a:spcPct val="20000"/>
              </a:spcBef>
              <a:buChar char="–"/>
              <a:defRPr sz="13400">
                <a:solidFill>
                  <a:schemeClr val="tx1"/>
                </a:solidFill>
                <a:latin typeface="Arial" charset="0"/>
              </a:defRPr>
            </a:lvl2pPr>
            <a:lvl3pPr marL="1143000" indent="-228600" defTabSz="4389438" eaLnBrk="0" hangingPunct="0">
              <a:spcBef>
                <a:spcPct val="20000"/>
              </a:spcBef>
              <a:buChar char="•"/>
              <a:defRPr sz="11500">
                <a:solidFill>
                  <a:schemeClr val="tx1"/>
                </a:solidFill>
                <a:latin typeface="Arial" charset="0"/>
              </a:defRPr>
            </a:lvl3pPr>
            <a:lvl4pPr marL="1600200" indent="-228600" defTabSz="4389438" eaLnBrk="0" hangingPunct="0">
              <a:spcBef>
                <a:spcPct val="20000"/>
              </a:spcBef>
              <a:buChar char="–"/>
              <a:defRPr sz="9600">
                <a:solidFill>
                  <a:schemeClr val="tx1"/>
                </a:solidFill>
                <a:latin typeface="Arial" charset="0"/>
              </a:defRPr>
            </a:lvl4pPr>
            <a:lvl5pPr marL="2057400" indent="-228600" defTabSz="4389438" eaLnBrk="0" hangingPunct="0">
              <a:spcBef>
                <a:spcPct val="20000"/>
              </a:spcBef>
              <a:buChar char="»"/>
              <a:defRPr sz="9600">
                <a:solidFill>
                  <a:schemeClr val="tx1"/>
                </a:solidFill>
                <a:latin typeface="Arial" charset="0"/>
              </a:defRPr>
            </a:lvl5pPr>
            <a:lvl6pPr marL="2514600" indent="-228600" defTabSz="4389438" eaLnBrk="0" fontAlgn="base" hangingPunct="0">
              <a:spcBef>
                <a:spcPct val="20000"/>
              </a:spcBef>
              <a:spcAft>
                <a:spcPct val="0"/>
              </a:spcAft>
              <a:buChar char="»"/>
              <a:defRPr sz="9600">
                <a:solidFill>
                  <a:schemeClr val="tx1"/>
                </a:solidFill>
                <a:latin typeface="Arial" charset="0"/>
              </a:defRPr>
            </a:lvl6pPr>
            <a:lvl7pPr marL="2971800" indent="-228600" defTabSz="4389438" eaLnBrk="0" fontAlgn="base" hangingPunct="0">
              <a:spcBef>
                <a:spcPct val="20000"/>
              </a:spcBef>
              <a:spcAft>
                <a:spcPct val="0"/>
              </a:spcAft>
              <a:buChar char="»"/>
              <a:defRPr sz="9600">
                <a:solidFill>
                  <a:schemeClr val="tx1"/>
                </a:solidFill>
                <a:latin typeface="Arial" charset="0"/>
              </a:defRPr>
            </a:lvl7pPr>
            <a:lvl8pPr marL="3429000" indent="-228600" defTabSz="4389438" eaLnBrk="0" fontAlgn="base" hangingPunct="0">
              <a:spcBef>
                <a:spcPct val="20000"/>
              </a:spcBef>
              <a:spcAft>
                <a:spcPct val="0"/>
              </a:spcAft>
              <a:buChar char="»"/>
              <a:defRPr sz="9600">
                <a:solidFill>
                  <a:schemeClr val="tx1"/>
                </a:solidFill>
                <a:latin typeface="Arial" charset="0"/>
              </a:defRPr>
            </a:lvl8pPr>
            <a:lvl9pPr marL="3886200" indent="-228600" defTabSz="4389438" eaLnBrk="0" fontAlgn="base" hangingPunct="0">
              <a:spcBef>
                <a:spcPct val="20000"/>
              </a:spcBef>
              <a:spcAft>
                <a:spcPct val="0"/>
              </a:spcAft>
              <a:buChar char="»"/>
              <a:defRPr sz="9600">
                <a:solidFill>
                  <a:schemeClr val="tx1"/>
                </a:solidFill>
                <a:latin typeface="Arial" charset="0"/>
              </a:defRPr>
            </a:lvl9pPr>
          </a:lstStyle>
          <a:p>
            <a:pPr algn="ctr" eaLnBrk="1" hangingPunct="1">
              <a:spcBef>
                <a:spcPct val="50000"/>
              </a:spcBef>
              <a:buFontTx/>
              <a:buNone/>
            </a:pPr>
            <a:r>
              <a:rPr lang="en-US" altLang="en-US" sz="4600" b="1"/>
              <a:t>Acknowledgments</a:t>
            </a:r>
          </a:p>
        </p:txBody>
      </p:sp>
      <p:pic>
        <p:nvPicPr>
          <p:cNvPr id="2070" name="Picture 19" descr="red_logo_forlandscap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14400" y="2438400"/>
            <a:ext cx="8558213"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1" name="Rectangle 2"/>
          <p:cNvSpPr>
            <a:spLocks noChangeArrowheads="1"/>
          </p:cNvSpPr>
          <p:nvPr/>
        </p:nvSpPr>
        <p:spPr bwMode="auto">
          <a:xfrm>
            <a:off x="35890200" y="2120900"/>
            <a:ext cx="6705600" cy="23749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4389438" eaLnBrk="0" hangingPunct="0">
              <a:spcBef>
                <a:spcPct val="20000"/>
              </a:spcBef>
              <a:buChar char="•"/>
              <a:defRPr sz="15400">
                <a:solidFill>
                  <a:schemeClr val="tx1"/>
                </a:solidFill>
                <a:latin typeface="Arial" charset="0"/>
              </a:defRPr>
            </a:lvl1pPr>
            <a:lvl2pPr marL="742950" indent="-285750" defTabSz="4389438" eaLnBrk="0" hangingPunct="0">
              <a:spcBef>
                <a:spcPct val="20000"/>
              </a:spcBef>
              <a:buChar char="–"/>
              <a:defRPr sz="13400">
                <a:solidFill>
                  <a:schemeClr val="tx1"/>
                </a:solidFill>
                <a:latin typeface="Arial" charset="0"/>
              </a:defRPr>
            </a:lvl2pPr>
            <a:lvl3pPr marL="1143000" indent="-228600" defTabSz="4389438" eaLnBrk="0" hangingPunct="0">
              <a:spcBef>
                <a:spcPct val="20000"/>
              </a:spcBef>
              <a:buChar char="•"/>
              <a:defRPr sz="11500">
                <a:solidFill>
                  <a:schemeClr val="tx1"/>
                </a:solidFill>
                <a:latin typeface="Arial" charset="0"/>
              </a:defRPr>
            </a:lvl3pPr>
            <a:lvl4pPr marL="1600200" indent="-228600" defTabSz="4389438" eaLnBrk="0" hangingPunct="0">
              <a:spcBef>
                <a:spcPct val="20000"/>
              </a:spcBef>
              <a:buChar char="–"/>
              <a:defRPr sz="9600">
                <a:solidFill>
                  <a:schemeClr val="tx1"/>
                </a:solidFill>
                <a:latin typeface="Arial" charset="0"/>
              </a:defRPr>
            </a:lvl4pPr>
            <a:lvl5pPr marL="2057400" indent="-228600" defTabSz="4389438" eaLnBrk="0" hangingPunct="0">
              <a:spcBef>
                <a:spcPct val="20000"/>
              </a:spcBef>
              <a:buChar char="»"/>
              <a:defRPr sz="9600">
                <a:solidFill>
                  <a:schemeClr val="tx1"/>
                </a:solidFill>
                <a:latin typeface="Arial" charset="0"/>
              </a:defRPr>
            </a:lvl5pPr>
            <a:lvl6pPr marL="2514600" indent="-228600" defTabSz="4389438" eaLnBrk="0" fontAlgn="base" hangingPunct="0">
              <a:spcBef>
                <a:spcPct val="20000"/>
              </a:spcBef>
              <a:spcAft>
                <a:spcPct val="0"/>
              </a:spcAft>
              <a:buChar char="»"/>
              <a:defRPr sz="9600">
                <a:solidFill>
                  <a:schemeClr val="tx1"/>
                </a:solidFill>
                <a:latin typeface="Arial" charset="0"/>
              </a:defRPr>
            </a:lvl6pPr>
            <a:lvl7pPr marL="2971800" indent="-228600" defTabSz="4389438" eaLnBrk="0" fontAlgn="base" hangingPunct="0">
              <a:spcBef>
                <a:spcPct val="20000"/>
              </a:spcBef>
              <a:spcAft>
                <a:spcPct val="0"/>
              </a:spcAft>
              <a:buChar char="»"/>
              <a:defRPr sz="9600">
                <a:solidFill>
                  <a:schemeClr val="tx1"/>
                </a:solidFill>
                <a:latin typeface="Arial" charset="0"/>
              </a:defRPr>
            </a:lvl7pPr>
            <a:lvl8pPr marL="3429000" indent="-228600" defTabSz="4389438" eaLnBrk="0" fontAlgn="base" hangingPunct="0">
              <a:spcBef>
                <a:spcPct val="20000"/>
              </a:spcBef>
              <a:spcAft>
                <a:spcPct val="0"/>
              </a:spcAft>
              <a:buChar char="»"/>
              <a:defRPr sz="9600">
                <a:solidFill>
                  <a:schemeClr val="tx1"/>
                </a:solidFill>
                <a:latin typeface="Arial" charset="0"/>
              </a:defRPr>
            </a:lvl8pPr>
            <a:lvl9pPr marL="3886200" indent="-228600" defTabSz="4389438" eaLnBrk="0" fontAlgn="base" hangingPunct="0">
              <a:spcBef>
                <a:spcPct val="20000"/>
              </a:spcBef>
              <a:spcAft>
                <a:spcPct val="0"/>
              </a:spcAft>
              <a:buChar char="»"/>
              <a:defRPr sz="9600">
                <a:solidFill>
                  <a:schemeClr val="tx1"/>
                </a:solidFill>
                <a:latin typeface="Arial" charset="0"/>
              </a:defRPr>
            </a:lvl9pPr>
          </a:lstStyle>
          <a:p>
            <a:pPr eaLnBrk="1" hangingPunct="1">
              <a:spcBef>
                <a:spcPct val="0"/>
              </a:spcBef>
              <a:buFontTx/>
              <a:buNone/>
            </a:pPr>
            <a:endParaRPr lang="en-US" altLang="en-US" sz="4800">
              <a:latin typeface="Verdana" pitchFamily="34" charset="0"/>
            </a:endParaRPr>
          </a:p>
        </p:txBody>
      </p:sp>
      <p:pic>
        <p:nvPicPr>
          <p:cNvPr id="2072" name="Shape 15"/>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90200" y="304800"/>
            <a:ext cx="7315200" cy="60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3" name="TextBox 1"/>
          <p:cNvSpPr txBox="1">
            <a:spLocks noChangeArrowheads="1"/>
          </p:cNvSpPr>
          <p:nvPr/>
        </p:nvSpPr>
        <p:spPr bwMode="auto">
          <a:xfrm>
            <a:off x="1524000" y="8915400"/>
            <a:ext cx="8915400" cy="139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Arial" charset="0"/>
              </a:defRPr>
            </a:lvl1pPr>
            <a:lvl2pPr marL="742950" indent="-285750" eaLnBrk="0" hangingPunct="0">
              <a:spcBef>
                <a:spcPct val="20000"/>
              </a:spcBef>
              <a:buChar char="–"/>
              <a:defRPr sz="13400">
                <a:solidFill>
                  <a:schemeClr val="tx1"/>
                </a:solidFill>
                <a:latin typeface="Arial" charset="0"/>
              </a:defRPr>
            </a:lvl2pPr>
            <a:lvl3pPr marL="1143000" indent="-228600" eaLnBrk="0" hangingPunct="0">
              <a:spcBef>
                <a:spcPct val="20000"/>
              </a:spcBef>
              <a:buChar char="•"/>
              <a:defRPr sz="11500">
                <a:solidFill>
                  <a:schemeClr val="tx1"/>
                </a:solidFill>
                <a:latin typeface="Arial" charset="0"/>
              </a:defRPr>
            </a:lvl3pPr>
            <a:lvl4pPr marL="1600200" indent="-228600" eaLnBrk="0" hangingPunct="0">
              <a:spcBef>
                <a:spcPct val="20000"/>
              </a:spcBef>
              <a:buChar char="–"/>
              <a:defRPr sz="9600">
                <a:solidFill>
                  <a:schemeClr val="tx1"/>
                </a:solidFill>
                <a:latin typeface="Arial" charset="0"/>
              </a:defRPr>
            </a:lvl4pPr>
            <a:lvl5pPr marL="2057400" indent="-228600" eaLnBrk="0" hangingPunct="0">
              <a:spcBef>
                <a:spcPct val="20000"/>
              </a:spcBef>
              <a:buChar char="»"/>
              <a:defRPr sz="9600">
                <a:solidFill>
                  <a:schemeClr val="tx1"/>
                </a:solidFill>
                <a:latin typeface="Arial" charset="0"/>
              </a:defRPr>
            </a:lvl5pPr>
            <a:lvl6pPr marL="2514600" indent="-228600" eaLnBrk="0" fontAlgn="base" hangingPunct="0">
              <a:spcBef>
                <a:spcPct val="20000"/>
              </a:spcBef>
              <a:spcAft>
                <a:spcPct val="0"/>
              </a:spcAft>
              <a:buChar char="»"/>
              <a:defRPr sz="9600">
                <a:solidFill>
                  <a:schemeClr val="tx1"/>
                </a:solidFill>
                <a:latin typeface="Arial" charset="0"/>
              </a:defRPr>
            </a:lvl6pPr>
            <a:lvl7pPr marL="2971800" indent="-228600" eaLnBrk="0" fontAlgn="base" hangingPunct="0">
              <a:spcBef>
                <a:spcPct val="20000"/>
              </a:spcBef>
              <a:spcAft>
                <a:spcPct val="0"/>
              </a:spcAft>
              <a:buChar char="»"/>
              <a:defRPr sz="9600">
                <a:solidFill>
                  <a:schemeClr val="tx1"/>
                </a:solidFill>
                <a:latin typeface="Arial" charset="0"/>
              </a:defRPr>
            </a:lvl7pPr>
            <a:lvl8pPr marL="3429000" indent="-228600" eaLnBrk="0" fontAlgn="base" hangingPunct="0">
              <a:spcBef>
                <a:spcPct val="20000"/>
              </a:spcBef>
              <a:spcAft>
                <a:spcPct val="0"/>
              </a:spcAft>
              <a:buChar char="»"/>
              <a:defRPr sz="9600">
                <a:solidFill>
                  <a:schemeClr val="tx1"/>
                </a:solidFill>
                <a:latin typeface="Arial" charset="0"/>
              </a:defRPr>
            </a:lvl8pPr>
            <a:lvl9pPr marL="3886200" indent="-228600" eaLnBrk="0" fontAlgn="base" hangingPunct="0">
              <a:spcBef>
                <a:spcPct val="20000"/>
              </a:spcBef>
              <a:spcAft>
                <a:spcPct val="0"/>
              </a:spcAft>
              <a:buChar char="»"/>
              <a:defRPr sz="9600">
                <a:solidFill>
                  <a:schemeClr val="tx1"/>
                </a:solidFill>
                <a:latin typeface="Arial" charset="0"/>
              </a:defRPr>
            </a:lvl9pPr>
          </a:lstStyle>
          <a:p>
            <a:pPr eaLnBrk="1" hangingPunct="1">
              <a:spcBef>
                <a:spcPct val="0"/>
              </a:spcBef>
              <a:buFontTx/>
              <a:buNone/>
            </a:pPr>
            <a:r>
              <a:rPr lang="en-US" altLang="en-US" sz="3600" dirty="0">
                <a:latin typeface="Verdana" pitchFamily="34" charset="0"/>
              </a:rPr>
              <a:t>The ILC polarized positron source design is based on a polarized photon beam striking a 14 mm </a:t>
            </a:r>
            <a:r>
              <a:rPr lang="en-US" altLang="en-US" sz="3600" dirty="0" err="1">
                <a:latin typeface="Verdana" pitchFamily="34" charset="0"/>
              </a:rPr>
              <a:t>Ti</a:t>
            </a:r>
            <a:r>
              <a:rPr lang="en-US" altLang="en-US" sz="3600" dirty="0">
                <a:latin typeface="Verdana" pitchFamily="34" charset="0"/>
              </a:rPr>
              <a:t> target. Because both the instantaneous and average power </a:t>
            </a:r>
            <a:r>
              <a:rPr lang="en-US" altLang="en-US" sz="3600" dirty="0" smtClean="0">
                <a:latin typeface="Verdana" pitchFamily="34" charset="0"/>
              </a:rPr>
              <a:t>are </a:t>
            </a:r>
            <a:r>
              <a:rPr lang="en-US" altLang="en-US" sz="3600" dirty="0">
                <a:latin typeface="Verdana" pitchFamily="34" charset="0"/>
              </a:rPr>
              <a:t>high, the concept of a rotating </a:t>
            </a:r>
            <a:r>
              <a:rPr lang="en-US" altLang="en-US" sz="3600" dirty="0" err="1">
                <a:latin typeface="Verdana" pitchFamily="34" charset="0"/>
              </a:rPr>
              <a:t>Ti</a:t>
            </a:r>
            <a:r>
              <a:rPr lang="en-US" altLang="en-US" sz="3600" dirty="0">
                <a:latin typeface="Verdana" pitchFamily="34" charset="0"/>
              </a:rPr>
              <a:t> hoop in the accelerator vacuum is accepted. The TDR baseline uses water cooling introduced through rotating seals, and rotating seals are used for an axial drive shaft. We are developing a concept using radiation cooling of high performance </a:t>
            </a:r>
            <a:r>
              <a:rPr lang="en-US" altLang="en-US" sz="3600" dirty="0" err="1">
                <a:latin typeface="Verdana" pitchFamily="34" charset="0"/>
              </a:rPr>
              <a:t>Ti</a:t>
            </a:r>
            <a:r>
              <a:rPr lang="en-US" altLang="en-US" sz="3600" dirty="0">
                <a:latin typeface="Verdana" pitchFamily="34" charset="0"/>
              </a:rPr>
              <a:t> alloy blades to a water cooled vacuum can, completely eliminating water channels in the vacuum space. In addition, we are developing a concept for magnetic suspension and drive of the hoop,  eliminating shaft seals, that does not require permanent magnets, and so should survive in the high radiation field of the target.</a:t>
            </a:r>
          </a:p>
          <a:p>
            <a:pPr eaLnBrk="1" hangingPunct="1">
              <a:spcBef>
                <a:spcPct val="0"/>
              </a:spcBef>
              <a:buFontTx/>
              <a:buNone/>
            </a:pPr>
            <a:r>
              <a:rPr lang="en-US" altLang="en-US" sz="3600" dirty="0">
                <a:latin typeface="Verdana" pitchFamily="34" charset="0"/>
              </a:rPr>
              <a:t>The hoop must rotate at ~2000 rpm, and thus Eddy current drag from the focusing elements are important. </a:t>
            </a:r>
          </a:p>
        </p:txBody>
      </p:sp>
      <p:sp>
        <p:nvSpPr>
          <p:cNvPr id="2074" name="TextBox 3"/>
          <p:cNvSpPr txBox="1">
            <a:spLocks noChangeArrowheads="1"/>
          </p:cNvSpPr>
          <p:nvPr/>
        </p:nvSpPr>
        <p:spPr bwMode="auto">
          <a:xfrm>
            <a:off x="1122363" y="23688675"/>
            <a:ext cx="373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Arial" charset="0"/>
              </a:defRPr>
            </a:lvl1pPr>
            <a:lvl2pPr marL="742950" indent="-285750" eaLnBrk="0" hangingPunct="0">
              <a:spcBef>
                <a:spcPct val="20000"/>
              </a:spcBef>
              <a:buChar char="–"/>
              <a:defRPr sz="13400">
                <a:solidFill>
                  <a:schemeClr val="tx1"/>
                </a:solidFill>
                <a:latin typeface="Arial" charset="0"/>
              </a:defRPr>
            </a:lvl2pPr>
            <a:lvl3pPr marL="1143000" indent="-228600" eaLnBrk="0" hangingPunct="0">
              <a:spcBef>
                <a:spcPct val="20000"/>
              </a:spcBef>
              <a:buChar char="•"/>
              <a:defRPr sz="11500">
                <a:solidFill>
                  <a:schemeClr val="tx1"/>
                </a:solidFill>
                <a:latin typeface="Arial" charset="0"/>
              </a:defRPr>
            </a:lvl3pPr>
            <a:lvl4pPr marL="1600200" indent="-228600" eaLnBrk="0" hangingPunct="0">
              <a:spcBef>
                <a:spcPct val="20000"/>
              </a:spcBef>
              <a:buChar char="–"/>
              <a:defRPr sz="9600">
                <a:solidFill>
                  <a:schemeClr val="tx1"/>
                </a:solidFill>
                <a:latin typeface="Arial" charset="0"/>
              </a:defRPr>
            </a:lvl4pPr>
            <a:lvl5pPr marL="2057400" indent="-228600" eaLnBrk="0" hangingPunct="0">
              <a:spcBef>
                <a:spcPct val="20000"/>
              </a:spcBef>
              <a:buChar char="»"/>
              <a:defRPr sz="9600">
                <a:solidFill>
                  <a:schemeClr val="tx1"/>
                </a:solidFill>
                <a:latin typeface="Arial" charset="0"/>
              </a:defRPr>
            </a:lvl5pPr>
            <a:lvl6pPr marL="2514600" indent="-228600" eaLnBrk="0" fontAlgn="base" hangingPunct="0">
              <a:spcBef>
                <a:spcPct val="20000"/>
              </a:spcBef>
              <a:spcAft>
                <a:spcPct val="0"/>
              </a:spcAft>
              <a:buChar char="»"/>
              <a:defRPr sz="9600">
                <a:solidFill>
                  <a:schemeClr val="tx1"/>
                </a:solidFill>
                <a:latin typeface="Arial" charset="0"/>
              </a:defRPr>
            </a:lvl6pPr>
            <a:lvl7pPr marL="2971800" indent="-228600" eaLnBrk="0" fontAlgn="base" hangingPunct="0">
              <a:spcBef>
                <a:spcPct val="20000"/>
              </a:spcBef>
              <a:spcAft>
                <a:spcPct val="0"/>
              </a:spcAft>
              <a:buChar char="»"/>
              <a:defRPr sz="9600">
                <a:solidFill>
                  <a:schemeClr val="tx1"/>
                </a:solidFill>
                <a:latin typeface="Arial" charset="0"/>
              </a:defRPr>
            </a:lvl7pPr>
            <a:lvl8pPr marL="3429000" indent="-228600" eaLnBrk="0" fontAlgn="base" hangingPunct="0">
              <a:spcBef>
                <a:spcPct val="20000"/>
              </a:spcBef>
              <a:spcAft>
                <a:spcPct val="0"/>
              </a:spcAft>
              <a:buChar char="»"/>
              <a:defRPr sz="9600">
                <a:solidFill>
                  <a:schemeClr val="tx1"/>
                </a:solidFill>
                <a:latin typeface="Arial" charset="0"/>
              </a:defRPr>
            </a:lvl8pPr>
            <a:lvl9pPr marL="3886200" indent="-228600" eaLnBrk="0" fontAlgn="base" hangingPunct="0">
              <a:spcBef>
                <a:spcPct val="20000"/>
              </a:spcBef>
              <a:spcAft>
                <a:spcPct val="0"/>
              </a:spcAft>
              <a:buChar char="»"/>
              <a:defRPr sz="9600">
                <a:solidFill>
                  <a:schemeClr val="tx1"/>
                </a:solidFill>
                <a:latin typeface="Arial" charset="0"/>
              </a:defRPr>
            </a:lvl9pPr>
          </a:lstStyle>
          <a:p>
            <a:pPr eaLnBrk="1" hangingPunct="1">
              <a:spcBef>
                <a:spcPct val="0"/>
              </a:spcBef>
              <a:buFontTx/>
              <a:buNone/>
            </a:pPr>
            <a:r>
              <a:rPr lang="en-US" altLang="en-US" sz="3600">
                <a:latin typeface="Verdana" pitchFamily="34" charset="0"/>
              </a:rPr>
              <a:t>Target Concept</a:t>
            </a:r>
          </a:p>
        </p:txBody>
      </p:sp>
      <p:cxnSp>
        <p:nvCxnSpPr>
          <p:cNvPr id="2075" name="Straight Arrow Connector 6"/>
          <p:cNvCxnSpPr>
            <a:cxnSpLocks noChangeShapeType="1"/>
          </p:cNvCxnSpPr>
          <p:nvPr/>
        </p:nvCxnSpPr>
        <p:spPr bwMode="auto">
          <a:xfrm flipH="1">
            <a:off x="14909800" y="9848850"/>
            <a:ext cx="1143000" cy="609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076" name="Picture 2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142663" y="17024350"/>
            <a:ext cx="7645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7" name="TextBox 12"/>
          <p:cNvSpPr txBox="1">
            <a:spLocks noChangeArrowheads="1"/>
          </p:cNvSpPr>
          <p:nvPr/>
        </p:nvSpPr>
        <p:spPr bwMode="auto">
          <a:xfrm>
            <a:off x="17491075" y="17124363"/>
            <a:ext cx="3114675"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Arial" charset="0"/>
              </a:defRPr>
            </a:lvl1pPr>
            <a:lvl2pPr marL="742950" indent="-285750" eaLnBrk="0" hangingPunct="0">
              <a:spcBef>
                <a:spcPct val="20000"/>
              </a:spcBef>
              <a:buChar char="–"/>
              <a:defRPr sz="13400">
                <a:solidFill>
                  <a:schemeClr val="tx1"/>
                </a:solidFill>
                <a:latin typeface="Arial" charset="0"/>
              </a:defRPr>
            </a:lvl2pPr>
            <a:lvl3pPr marL="1143000" indent="-228600" eaLnBrk="0" hangingPunct="0">
              <a:spcBef>
                <a:spcPct val="20000"/>
              </a:spcBef>
              <a:buChar char="•"/>
              <a:defRPr sz="11500">
                <a:solidFill>
                  <a:schemeClr val="tx1"/>
                </a:solidFill>
                <a:latin typeface="Arial" charset="0"/>
              </a:defRPr>
            </a:lvl3pPr>
            <a:lvl4pPr marL="1600200" indent="-228600" eaLnBrk="0" hangingPunct="0">
              <a:spcBef>
                <a:spcPct val="20000"/>
              </a:spcBef>
              <a:buChar char="–"/>
              <a:defRPr sz="9600">
                <a:solidFill>
                  <a:schemeClr val="tx1"/>
                </a:solidFill>
                <a:latin typeface="Arial" charset="0"/>
              </a:defRPr>
            </a:lvl4pPr>
            <a:lvl5pPr marL="2057400" indent="-228600" eaLnBrk="0" hangingPunct="0">
              <a:spcBef>
                <a:spcPct val="20000"/>
              </a:spcBef>
              <a:buChar char="»"/>
              <a:defRPr sz="9600">
                <a:solidFill>
                  <a:schemeClr val="tx1"/>
                </a:solidFill>
                <a:latin typeface="Arial" charset="0"/>
              </a:defRPr>
            </a:lvl5pPr>
            <a:lvl6pPr marL="2514600" indent="-228600" eaLnBrk="0" fontAlgn="base" hangingPunct="0">
              <a:spcBef>
                <a:spcPct val="20000"/>
              </a:spcBef>
              <a:spcAft>
                <a:spcPct val="0"/>
              </a:spcAft>
              <a:buChar char="»"/>
              <a:defRPr sz="9600">
                <a:solidFill>
                  <a:schemeClr val="tx1"/>
                </a:solidFill>
                <a:latin typeface="Arial" charset="0"/>
              </a:defRPr>
            </a:lvl6pPr>
            <a:lvl7pPr marL="2971800" indent="-228600" eaLnBrk="0" fontAlgn="base" hangingPunct="0">
              <a:spcBef>
                <a:spcPct val="20000"/>
              </a:spcBef>
              <a:spcAft>
                <a:spcPct val="0"/>
              </a:spcAft>
              <a:buChar char="»"/>
              <a:defRPr sz="9600">
                <a:solidFill>
                  <a:schemeClr val="tx1"/>
                </a:solidFill>
                <a:latin typeface="Arial" charset="0"/>
              </a:defRPr>
            </a:lvl7pPr>
            <a:lvl8pPr marL="3429000" indent="-228600" eaLnBrk="0" fontAlgn="base" hangingPunct="0">
              <a:spcBef>
                <a:spcPct val="20000"/>
              </a:spcBef>
              <a:spcAft>
                <a:spcPct val="0"/>
              </a:spcAft>
              <a:buChar char="»"/>
              <a:defRPr sz="9600">
                <a:solidFill>
                  <a:schemeClr val="tx1"/>
                </a:solidFill>
                <a:latin typeface="Arial" charset="0"/>
              </a:defRPr>
            </a:lvl8pPr>
            <a:lvl9pPr marL="3886200" indent="-228600" eaLnBrk="0" fontAlgn="base" hangingPunct="0">
              <a:spcBef>
                <a:spcPct val="20000"/>
              </a:spcBef>
              <a:spcAft>
                <a:spcPct val="0"/>
              </a:spcAft>
              <a:buChar char="»"/>
              <a:defRPr sz="9600">
                <a:solidFill>
                  <a:schemeClr val="tx1"/>
                </a:solidFill>
                <a:latin typeface="Arial" charset="0"/>
              </a:defRPr>
            </a:lvl9pPr>
          </a:lstStyle>
          <a:p>
            <a:pPr eaLnBrk="1" hangingPunct="1">
              <a:spcBef>
                <a:spcPct val="0"/>
              </a:spcBef>
              <a:buFontTx/>
              <a:buNone/>
            </a:pPr>
            <a:r>
              <a:rPr lang="en-US" altLang="en-US" sz="3600">
                <a:latin typeface="Verdana" pitchFamily="34" charset="0"/>
              </a:rPr>
              <a:t>Ti Target Blades </a:t>
            </a:r>
            <a:r>
              <a:rPr lang="en-US" altLang="en-US" sz="3200">
                <a:latin typeface="Verdana" pitchFamily="34" charset="0"/>
              </a:rPr>
              <a:t>14 mm thick Ti-SF61</a:t>
            </a:r>
          </a:p>
        </p:txBody>
      </p:sp>
      <p:cxnSp>
        <p:nvCxnSpPr>
          <p:cNvPr id="2078" name="Straight Arrow Connector 16"/>
          <p:cNvCxnSpPr>
            <a:cxnSpLocks noChangeShapeType="1"/>
          </p:cNvCxnSpPr>
          <p:nvPr/>
        </p:nvCxnSpPr>
        <p:spPr bwMode="auto">
          <a:xfrm flipH="1">
            <a:off x="15163800" y="17570450"/>
            <a:ext cx="2327275" cy="2603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2079" name="Group 2060"/>
          <p:cNvGrpSpPr>
            <a:grpSpLocks/>
          </p:cNvGrpSpPr>
          <p:nvPr/>
        </p:nvGrpSpPr>
        <p:grpSpPr bwMode="auto">
          <a:xfrm>
            <a:off x="11982450" y="26677938"/>
            <a:ext cx="9140825" cy="4419600"/>
            <a:chOff x="22773424" y="8229600"/>
            <a:chExt cx="9140108" cy="4419600"/>
          </a:xfrm>
        </p:grpSpPr>
        <p:pic>
          <p:nvPicPr>
            <p:cNvPr id="209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73424" y="8229600"/>
              <a:ext cx="9140108"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99" name="TextBox 50"/>
            <p:cNvSpPr txBox="1">
              <a:spLocks noChangeArrowheads="1"/>
            </p:cNvSpPr>
            <p:nvPr/>
          </p:nvSpPr>
          <p:spPr bwMode="auto">
            <a:xfrm>
              <a:off x="23317200" y="9296400"/>
              <a:ext cx="29717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Arial" charset="0"/>
                </a:defRPr>
              </a:lvl1pPr>
              <a:lvl2pPr marL="742950" indent="-285750" eaLnBrk="0" hangingPunct="0">
                <a:spcBef>
                  <a:spcPct val="20000"/>
                </a:spcBef>
                <a:buChar char="–"/>
                <a:defRPr sz="13400">
                  <a:solidFill>
                    <a:schemeClr val="tx1"/>
                  </a:solidFill>
                  <a:latin typeface="Arial" charset="0"/>
                </a:defRPr>
              </a:lvl2pPr>
              <a:lvl3pPr marL="1143000" indent="-228600" eaLnBrk="0" hangingPunct="0">
                <a:spcBef>
                  <a:spcPct val="20000"/>
                </a:spcBef>
                <a:buChar char="•"/>
                <a:defRPr sz="11500">
                  <a:solidFill>
                    <a:schemeClr val="tx1"/>
                  </a:solidFill>
                  <a:latin typeface="Arial" charset="0"/>
                </a:defRPr>
              </a:lvl3pPr>
              <a:lvl4pPr marL="1600200" indent="-228600" eaLnBrk="0" hangingPunct="0">
                <a:spcBef>
                  <a:spcPct val="20000"/>
                </a:spcBef>
                <a:buChar char="–"/>
                <a:defRPr sz="9600">
                  <a:solidFill>
                    <a:schemeClr val="tx1"/>
                  </a:solidFill>
                  <a:latin typeface="Arial" charset="0"/>
                </a:defRPr>
              </a:lvl4pPr>
              <a:lvl5pPr marL="2057400" indent="-228600" eaLnBrk="0" hangingPunct="0">
                <a:spcBef>
                  <a:spcPct val="20000"/>
                </a:spcBef>
                <a:buChar char="»"/>
                <a:defRPr sz="9600">
                  <a:solidFill>
                    <a:schemeClr val="tx1"/>
                  </a:solidFill>
                  <a:latin typeface="Arial" charset="0"/>
                </a:defRPr>
              </a:lvl5pPr>
              <a:lvl6pPr marL="2514600" indent="-228600" eaLnBrk="0" fontAlgn="base" hangingPunct="0">
                <a:spcBef>
                  <a:spcPct val="20000"/>
                </a:spcBef>
                <a:spcAft>
                  <a:spcPct val="0"/>
                </a:spcAft>
                <a:buChar char="»"/>
                <a:defRPr sz="9600">
                  <a:solidFill>
                    <a:schemeClr val="tx1"/>
                  </a:solidFill>
                  <a:latin typeface="Arial" charset="0"/>
                </a:defRPr>
              </a:lvl6pPr>
              <a:lvl7pPr marL="2971800" indent="-228600" eaLnBrk="0" fontAlgn="base" hangingPunct="0">
                <a:spcBef>
                  <a:spcPct val="20000"/>
                </a:spcBef>
                <a:spcAft>
                  <a:spcPct val="0"/>
                </a:spcAft>
                <a:buChar char="»"/>
                <a:defRPr sz="9600">
                  <a:solidFill>
                    <a:schemeClr val="tx1"/>
                  </a:solidFill>
                  <a:latin typeface="Arial" charset="0"/>
                </a:defRPr>
              </a:lvl7pPr>
              <a:lvl8pPr marL="3429000" indent="-228600" eaLnBrk="0" fontAlgn="base" hangingPunct="0">
                <a:spcBef>
                  <a:spcPct val="20000"/>
                </a:spcBef>
                <a:spcAft>
                  <a:spcPct val="0"/>
                </a:spcAft>
                <a:buChar char="»"/>
                <a:defRPr sz="9600">
                  <a:solidFill>
                    <a:schemeClr val="tx1"/>
                  </a:solidFill>
                  <a:latin typeface="Arial" charset="0"/>
                </a:defRPr>
              </a:lvl8pPr>
              <a:lvl9pPr marL="3886200" indent="-228600" eaLnBrk="0" fontAlgn="base" hangingPunct="0">
                <a:spcBef>
                  <a:spcPct val="20000"/>
                </a:spcBef>
                <a:spcAft>
                  <a:spcPct val="0"/>
                </a:spcAft>
                <a:buChar char="»"/>
                <a:defRPr sz="9600">
                  <a:solidFill>
                    <a:schemeClr val="tx1"/>
                  </a:solidFill>
                  <a:latin typeface="Arial" charset="0"/>
                </a:defRPr>
              </a:lvl9pPr>
            </a:lstStyle>
            <a:p>
              <a:pPr eaLnBrk="1" hangingPunct="1">
                <a:spcBef>
                  <a:spcPct val="0"/>
                </a:spcBef>
                <a:buFontTx/>
                <a:buNone/>
              </a:pPr>
              <a:r>
                <a:rPr lang="en-US" altLang="en-US" sz="2400">
                  <a:latin typeface="Verdana" pitchFamily="34" charset="0"/>
                </a:rPr>
                <a:t>Stress VM [MPa]</a:t>
              </a:r>
            </a:p>
            <a:p>
              <a:pPr eaLnBrk="1" hangingPunct="1">
                <a:spcBef>
                  <a:spcPct val="0"/>
                </a:spcBef>
                <a:buFontTx/>
                <a:buNone/>
              </a:pPr>
              <a:r>
                <a:rPr lang="en-US" altLang="en-US" sz="2400">
                  <a:latin typeface="Verdana" pitchFamily="34" charset="0"/>
                </a:rPr>
                <a:t>Max. 100 MPa</a:t>
              </a:r>
            </a:p>
          </p:txBody>
        </p:sp>
      </p:grpSp>
      <p:grpSp>
        <p:nvGrpSpPr>
          <p:cNvPr id="2080" name="Group 2061"/>
          <p:cNvGrpSpPr>
            <a:grpSpLocks/>
          </p:cNvGrpSpPr>
          <p:nvPr/>
        </p:nvGrpSpPr>
        <p:grpSpPr bwMode="auto">
          <a:xfrm>
            <a:off x="12001500" y="21899563"/>
            <a:ext cx="8982075" cy="4343400"/>
            <a:chOff x="22852218" y="13685461"/>
            <a:chExt cx="8982519" cy="4343399"/>
          </a:xfrm>
        </p:grpSpPr>
        <p:pic>
          <p:nvPicPr>
            <p:cNvPr id="209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52218" y="13685461"/>
              <a:ext cx="8982519" cy="4343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97" name="TextBox 52"/>
            <p:cNvSpPr txBox="1">
              <a:spLocks noChangeArrowheads="1"/>
            </p:cNvSpPr>
            <p:nvPr/>
          </p:nvSpPr>
          <p:spPr bwMode="auto">
            <a:xfrm>
              <a:off x="23919018" y="14066461"/>
              <a:ext cx="27414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5400">
                  <a:solidFill>
                    <a:schemeClr val="tx1"/>
                  </a:solidFill>
                  <a:latin typeface="Arial" charset="0"/>
                </a:defRPr>
              </a:lvl1pPr>
              <a:lvl2pPr marL="742950" indent="-285750" eaLnBrk="0" hangingPunct="0">
                <a:spcBef>
                  <a:spcPct val="20000"/>
                </a:spcBef>
                <a:buChar char="–"/>
                <a:defRPr sz="13400">
                  <a:solidFill>
                    <a:schemeClr val="tx1"/>
                  </a:solidFill>
                  <a:latin typeface="Arial" charset="0"/>
                </a:defRPr>
              </a:lvl2pPr>
              <a:lvl3pPr marL="1143000" indent="-228600" eaLnBrk="0" hangingPunct="0">
                <a:spcBef>
                  <a:spcPct val="20000"/>
                </a:spcBef>
                <a:buChar char="•"/>
                <a:defRPr sz="11500">
                  <a:solidFill>
                    <a:schemeClr val="tx1"/>
                  </a:solidFill>
                  <a:latin typeface="Arial" charset="0"/>
                </a:defRPr>
              </a:lvl3pPr>
              <a:lvl4pPr marL="1600200" indent="-228600" eaLnBrk="0" hangingPunct="0">
                <a:spcBef>
                  <a:spcPct val="20000"/>
                </a:spcBef>
                <a:buChar char="–"/>
                <a:defRPr sz="9600">
                  <a:solidFill>
                    <a:schemeClr val="tx1"/>
                  </a:solidFill>
                  <a:latin typeface="Arial" charset="0"/>
                </a:defRPr>
              </a:lvl4pPr>
              <a:lvl5pPr marL="2057400" indent="-228600" eaLnBrk="0" hangingPunct="0">
                <a:spcBef>
                  <a:spcPct val="20000"/>
                </a:spcBef>
                <a:buChar char="»"/>
                <a:defRPr sz="9600">
                  <a:solidFill>
                    <a:schemeClr val="tx1"/>
                  </a:solidFill>
                  <a:latin typeface="Arial" charset="0"/>
                </a:defRPr>
              </a:lvl5pPr>
              <a:lvl6pPr marL="2514600" indent="-228600" eaLnBrk="0" fontAlgn="base" hangingPunct="0">
                <a:spcBef>
                  <a:spcPct val="20000"/>
                </a:spcBef>
                <a:spcAft>
                  <a:spcPct val="0"/>
                </a:spcAft>
                <a:buChar char="»"/>
                <a:defRPr sz="9600">
                  <a:solidFill>
                    <a:schemeClr val="tx1"/>
                  </a:solidFill>
                  <a:latin typeface="Arial" charset="0"/>
                </a:defRPr>
              </a:lvl6pPr>
              <a:lvl7pPr marL="2971800" indent="-228600" eaLnBrk="0" fontAlgn="base" hangingPunct="0">
                <a:spcBef>
                  <a:spcPct val="20000"/>
                </a:spcBef>
                <a:spcAft>
                  <a:spcPct val="0"/>
                </a:spcAft>
                <a:buChar char="»"/>
                <a:defRPr sz="9600">
                  <a:solidFill>
                    <a:schemeClr val="tx1"/>
                  </a:solidFill>
                  <a:latin typeface="Arial" charset="0"/>
                </a:defRPr>
              </a:lvl7pPr>
              <a:lvl8pPr marL="3429000" indent="-228600" eaLnBrk="0" fontAlgn="base" hangingPunct="0">
                <a:spcBef>
                  <a:spcPct val="20000"/>
                </a:spcBef>
                <a:spcAft>
                  <a:spcPct val="0"/>
                </a:spcAft>
                <a:buChar char="»"/>
                <a:defRPr sz="9600">
                  <a:solidFill>
                    <a:schemeClr val="tx1"/>
                  </a:solidFill>
                  <a:latin typeface="Arial" charset="0"/>
                </a:defRPr>
              </a:lvl8pPr>
              <a:lvl9pPr marL="3886200" indent="-228600" eaLnBrk="0" fontAlgn="base" hangingPunct="0">
                <a:spcBef>
                  <a:spcPct val="20000"/>
                </a:spcBef>
                <a:spcAft>
                  <a:spcPct val="0"/>
                </a:spcAft>
                <a:buChar char="»"/>
                <a:defRPr sz="9600">
                  <a:solidFill>
                    <a:schemeClr val="tx1"/>
                  </a:solidFill>
                  <a:latin typeface="Arial" charset="0"/>
                </a:defRPr>
              </a:lvl9pPr>
            </a:lstStyle>
            <a:p>
              <a:pPr eaLnBrk="1" hangingPunct="1">
                <a:spcBef>
                  <a:spcPct val="0"/>
                </a:spcBef>
                <a:buFontTx/>
                <a:buNone/>
              </a:pPr>
              <a:r>
                <a:rPr lang="en-US" altLang="en-US" sz="2400">
                  <a:latin typeface="Verdana" pitchFamily="34" charset="0"/>
                </a:rPr>
                <a:t>Temperature [K]</a:t>
              </a:r>
            </a:p>
            <a:p>
              <a:pPr eaLnBrk="1" hangingPunct="1">
                <a:spcBef>
                  <a:spcPct val="0"/>
                </a:spcBef>
                <a:buFontTx/>
                <a:buNone/>
              </a:pPr>
              <a:r>
                <a:rPr lang="en-US" altLang="en-US" sz="2400">
                  <a:latin typeface="Verdana" pitchFamily="34" charset="0"/>
                </a:rPr>
                <a:t>Max. 916 K</a:t>
              </a:r>
            </a:p>
          </p:txBody>
        </p:sp>
      </p:grpSp>
      <p:sp>
        <p:nvSpPr>
          <p:cNvPr id="2081" name="TextBox 19"/>
          <p:cNvSpPr txBox="1">
            <a:spLocks noChangeArrowheads="1"/>
          </p:cNvSpPr>
          <p:nvPr/>
        </p:nvSpPr>
        <p:spPr bwMode="auto">
          <a:xfrm>
            <a:off x="33310513" y="22902863"/>
            <a:ext cx="89376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Arial" charset="0"/>
              </a:defRPr>
            </a:lvl1pPr>
            <a:lvl2pPr marL="742950" indent="-285750" eaLnBrk="0" hangingPunct="0">
              <a:spcBef>
                <a:spcPct val="20000"/>
              </a:spcBef>
              <a:buChar char="–"/>
              <a:defRPr sz="13400">
                <a:solidFill>
                  <a:schemeClr val="tx1"/>
                </a:solidFill>
                <a:latin typeface="Arial" charset="0"/>
              </a:defRPr>
            </a:lvl2pPr>
            <a:lvl3pPr marL="1143000" indent="-228600" eaLnBrk="0" hangingPunct="0">
              <a:spcBef>
                <a:spcPct val="20000"/>
              </a:spcBef>
              <a:buChar char="•"/>
              <a:defRPr sz="11500">
                <a:solidFill>
                  <a:schemeClr val="tx1"/>
                </a:solidFill>
                <a:latin typeface="Arial" charset="0"/>
              </a:defRPr>
            </a:lvl3pPr>
            <a:lvl4pPr marL="1600200" indent="-228600" eaLnBrk="0" hangingPunct="0">
              <a:spcBef>
                <a:spcPct val="20000"/>
              </a:spcBef>
              <a:buChar char="–"/>
              <a:defRPr sz="9600">
                <a:solidFill>
                  <a:schemeClr val="tx1"/>
                </a:solidFill>
                <a:latin typeface="Arial" charset="0"/>
              </a:defRPr>
            </a:lvl4pPr>
            <a:lvl5pPr marL="2057400" indent="-228600" eaLnBrk="0" hangingPunct="0">
              <a:spcBef>
                <a:spcPct val="20000"/>
              </a:spcBef>
              <a:buChar char="»"/>
              <a:defRPr sz="9600">
                <a:solidFill>
                  <a:schemeClr val="tx1"/>
                </a:solidFill>
                <a:latin typeface="Arial" charset="0"/>
              </a:defRPr>
            </a:lvl5pPr>
            <a:lvl6pPr marL="2514600" indent="-228600" eaLnBrk="0" fontAlgn="base" hangingPunct="0">
              <a:spcBef>
                <a:spcPct val="20000"/>
              </a:spcBef>
              <a:spcAft>
                <a:spcPct val="0"/>
              </a:spcAft>
              <a:buChar char="»"/>
              <a:defRPr sz="9600">
                <a:solidFill>
                  <a:schemeClr val="tx1"/>
                </a:solidFill>
                <a:latin typeface="Arial" charset="0"/>
              </a:defRPr>
            </a:lvl6pPr>
            <a:lvl7pPr marL="2971800" indent="-228600" eaLnBrk="0" fontAlgn="base" hangingPunct="0">
              <a:spcBef>
                <a:spcPct val="20000"/>
              </a:spcBef>
              <a:spcAft>
                <a:spcPct val="0"/>
              </a:spcAft>
              <a:buChar char="»"/>
              <a:defRPr sz="9600">
                <a:solidFill>
                  <a:schemeClr val="tx1"/>
                </a:solidFill>
                <a:latin typeface="Arial" charset="0"/>
              </a:defRPr>
            </a:lvl7pPr>
            <a:lvl8pPr marL="3429000" indent="-228600" eaLnBrk="0" fontAlgn="base" hangingPunct="0">
              <a:spcBef>
                <a:spcPct val="20000"/>
              </a:spcBef>
              <a:spcAft>
                <a:spcPct val="0"/>
              </a:spcAft>
              <a:buChar char="»"/>
              <a:defRPr sz="9600">
                <a:solidFill>
                  <a:schemeClr val="tx1"/>
                </a:solidFill>
                <a:latin typeface="Arial" charset="0"/>
              </a:defRPr>
            </a:lvl8pPr>
            <a:lvl9pPr marL="3886200" indent="-228600" eaLnBrk="0" fontAlgn="base" hangingPunct="0">
              <a:spcBef>
                <a:spcPct val="20000"/>
              </a:spcBef>
              <a:spcAft>
                <a:spcPct val="0"/>
              </a:spcAft>
              <a:buChar char="»"/>
              <a:defRPr sz="9600">
                <a:solidFill>
                  <a:schemeClr val="tx1"/>
                </a:solidFill>
                <a:latin typeface="Arial" charset="0"/>
              </a:defRPr>
            </a:lvl9pPr>
          </a:lstStyle>
          <a:p>
            <a:pPr eaLnBrk="1" hangingPunct="1">
              <a:spcBef>
                <a:spcPct val="0"/>
              </a:spcBef>
              <a:buFontTx/>
              <a:buNone/>
            </a:pPr>
            <a:r>
              <a:rPr lang="en-US" altLang="en-US" sz="3200">
                <a:latin typeface="Verdana" pitchFamily="34" charset="0"/>
              </a:rPr>
              <a:t>This target concept addresses the issues of rotating seals in UHV by radiation cooling the actual target and magnetically suspending and driving the target wheel by a system without permanent magnets. Eddy current drag forces on the wheel are reconsidered and appear reasonable for the magnetic drive.</a:t>
            </a:r>
          </a:p>
          <a:p>
            <a:pPr eaLnBrk="1" hangingPunct="1">
              <a:spcBef>
                <a:spcPct val="0"/>
              </a:spcBef>
              <a:buFontTx/>
              <a:buNone/>
            </a:pPr>
            <a:r>
              <a:rPr lang="en-US" altLang="en-US" sz="3200">
                <a:latin typeface="Verdana" pitchFamily="34" charset="0"/>
              </a:rPr>
              <a:t>The drive system is ~ready for prototyping.</a:t>
            </a:r>
          </a:p>
          <a:p>
            <a:pPr eaLnBrk="1" hangingPunct="1">
              <a:spcBef>
                <a:spcPct val="0"/>
              </a:spcBef>
              <a:buFontTx/>
              <a:buNone/>
            </a:pPr>
            <a:endParaRPr lang="en-US" altLang="en-US" sz="4000">
              <a:latin typeface="Verdana" pitchFamily="34" charset="0"/>
            </a:endParaRPr>
          </a:p>
        </p:txBody>
      </p:sp>
      <p:sp>
        <p:nvSpPr>
          <p:cNvPr id="2082" name="TextBox 2069"/>
          <p:cNvSpPr txBox="1">
            <a:spLocks noChangeArrowheads="1"/>
          </p:cNvSpPr>
          <p:nvPr/>
        </p:nvSpPr>
        <p:spPr bwMode="auto">
          <a:xfrm>
            <a:off x="33329563" y="29541788"/>
            <a:ext cx="893921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Arial" charset="0"/>
              </a:defRPr>
            </a:lvl1pPr>
            <a:lvl2pPr marL="742950" indent="-285750" eaLnBrk="0" hangingPunct="0">
              <a:spcBef>
                <a:spcPct val="20000"/>
              </a:spcBef>
              <a:buChar char="–"/>
              <a:defRPr sz="13400">
                <a:solidFill>
                  <a:schemeClr val="tx1"/>
                </a:solidFill>
                <a:latin typeface="Arial" charset="0"/>
              </a:defRPr>
            </a:lvl2pPr>
            <a:lvl3pPr marL="1143000" indent="-228600" eaLnBrk="0" hangingPunct="0">
              <a:spcBef>
                <a:spcPct val="20000"/>
              </a:spcBef>
              <a:buChar char="•"/>
              <a:defRPr sz="11500">
                <a:solidFill>
                  <a:schemeClr val="tx1"/>
                </a:solidFill>
                <a:latin typeface="Arial" charset="0"/>
              </a:defRPr>
            </a:lvl3pPr>
            <a:lvl4pPr marL="1600200" indent="-228600" eaLnBrk="0" hangingPunct="0">
              <a:spcBef>
                <a:spcPct val="20000"/>
              </a:spcBef>
              <a:buChar char="–"/>
              <a:defRPr sz="9600">
                <a:solidFill>
                  <a:schemeClr val="tx1"/>
                </a:solidFill>
                <a:latin typeface="Arial" charset="0"/>
              </a:defRPr>
            </a:lvl4pPr>
            <a:lvl5pPr marL="2057400" indent="-228600" eaLnBrk="0" hangingPunct="0">
              <a:spcBef>
                <a:spcPct val="20000"/>
              </a:spcBef>
              <a:buChar char="»"/>
              <a:defRPr sz="9600">
                <a:solidFill>
                  <a:schemeClr val="tx1"/>
                </a:solidFill>
                <a:latin typeface="Arial" charset="0"/>
              </a:defRPr>
            </a:lvl5pPr>
            <a:lvl6pPr marL="2514600" indent="-228600" eaLnBrk="0" fontAlgn="base" hangingPunct="0">
              <a:spcBef>
                <a:spcPct val="20000"/>
              </a:spcBef>
              <a:spcAft>
                <a:spcPct val="0"/>
              </a:spcAft>
              <a:buChar char="»"/>
              <a:defRPr sz="9600">
                <a:solidFill>
                  <a:schemeClr val="tx1"/>
                </a:solidFill>
                <a:latin typeface="Arial" charset="0"/>
              </a:defRPr>
            </a:lvl6pPr>
            <a:lvl7pPr marL="2971800" indent="-228600" eaLnBrk="0" fontAlgn="base" hangingPunct="0">
              <a:spcBef>
                <a:spcPct val="20000"/>
              </a:spcBef>
              <a:spcAft>
                <a:spcPct val="0"/>
              </a:spcAft>
              <a:buChar char="»"/>
              <a:defRPr sz="9600">
                <a:solidFill>
                  <a:schemeClr val="tx1"/>
                </a:solidFill>
                <a:latin typeface="Arial" charset="0"/>
              </a:defRPr>
            </a:lvl7pPr>
            <a:lvl8pPr marL="3429000" indent="-228600" eaLnBrk="0" fontAlgn="base" hangingPunct="0">
              <a:spcBef>
                <a:spcPct val="20000"/>
              </a:spcBef>
              <a:spcAft>
                <a:spcPct val="0"/>
              </a:spcAft>
              <a:buChar char="»"/>
              <a:defRPr sz="9600">
                <a:solidFill>
                  <a:schemeClr val="tx1"/>
                </a:solidFill>
                <a:latin typeface="Arial" charset="0"/>
              </a:defRPr>
            </a:lvl8pPr>
            <a:lvl9pPr marL="3886200" indent="-228600" eaLnBrk="0" fontAlgn="base" hangingPunct="0">
              <a:spcBef>
                <a:spcPct val="20000"/>
              </a:spcBef>
              <a:spcAft>
                <a:spcPct val="0"/>
              </a:spcAft>
              <a:buChar char="»"/>
              <a:defRPr sz="9600">
                <a:solidFill>
                  <a:schemeClr val="tx1"/>
                </a:solidFill>
                <a:latin typeface="Arial" charset="0"/>
              </a:defRPr>
            </a:lvl9pPr>
          </a:lstStyle>
          <a:p>
            <a:pPr eaLnBrk="1" hangingPunct="1">
              <a:spcBef>
                <a:spcPct val="0"/>
              </a:spcBef>
              <a:buFontTx/>
              <a:buNone/>
            </a:pPr>
            <a:r>
              <a:rPr lang="en-US" altLang="en-US" sz="3200">
                <a:latin typeface="Verdana" pitchFamily="34" charset="0"/>
              </a:rPr>
              <a:t>We would like to acknowledge helpful conversations with S. Riemann, P. Sievers, A. Ushakov, and F. Dietrich</a:t>
            </a:r>
            <a:r>
              <a:rPr lang="en-US" altLang="en-US" sz="3600">
                <a:latin typeface="Verdana" pitchFamily="34" charset="0"/>
              </a:rPr>
              <a:t>.</a:t>
            </a:r>
          </a:p>
        </p:txBody>
      </p:sp>
      <p:sp>
        <p:nvSpPr>
          <p:cNvPr id="2083" name="Rectangle 3"/>
          <p:cNvSpPr>
            <a:spLocks noChangeArrowheads="1"/>
          </p:cNvSpPr>
          <p:nvPr/>
        </p:nvSpPr>
        <p:spPr bwMode="auto">
          <a:xfrm>
            <a:off x="22631400" y="7620000"/>
            <a:ext cx="94472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Arial" charset="0"/>
              </a:defRPr>
            </a:lvl1pPr>
            <a:lvl2pPr marL="742950" indent="-285750" eaLnBrk="0" hangingPunct="0">
              <a:spcBef>
                <a:spcPct val="20000"/>
              </a:spcBef>
              <a:buChar char="–"/>
              <a:defRPr sz="13400">
                <a:solidFill>
                  <a:schemeClr val="tx1"/>
                </a:solidFill>
                <a:latin typeface="Arial" charset="0"/>
              </a:defRPr>
            </a:lvl2pPr>
            <a:lvl3pPr marL="1143000" indent="-228600" eaLnBrk="0" hangingPunct="0">
              <a:spcBef>
                <a:spcPct val="20000"/>
              </a:spcBef>
              <a:buChar char="•"/>
              <a:defRPr sz="11500">
                <a:solidFill>
                  <a:schemeClr val="tx1"/>
                </a:solidFill>
                <a:latin typeface="Arial" charset="0"/>
              </a:defRPr>
            </a:lvl3pPr>
            <a:lvl4pPr marL="1600200" indent="-228600" eaLnBrk="0" hangingPunct="0">
              <a:spcBef>
                <a:spcPct val="20000"/>
              </a:spcBef>
              <a:buChar char="–"/>
              <a:defRPr sz="9600">
                <a:solidFill>
                  <a:schemeClr val="tx1"/>
                </a:solidFill>
                <a:latin typeface="Arial" charset="0"/>
              </a:defRPr>
            </a:lvl4pPr>
            <a:lvl5pPr marL="2057400" indent="-228600" eaLnBrk="0" hangingPunct="0">
              <a:spcBef>
                <a:spcPct val="20000"/>
              </a:spcBef>
              <a:buChar char="»"/>
              <a:defRPr sz="9600">
                <a:solidFill>
                  <a:schemeClr val="tx1"/>
                </a:solidFill>
                <a:latin typeface="Arial" charset="0"/>
              </a:defRPr>
            </a:lvl5pPr>
            <a:lvl6pPr marL="2514600" indent="-228600" eaLnBrk="0" fontAlgn="base" hangingPunct="0">
              <a:spcBef>
                <a:spcPct val="20000"/>
              </a:spcBef>
              <a:spcAft>
                <a:spcPct val="0"/>
              </a:spcAft>
              <a:buChar char="»"/>
              <a:defRPr sz="9600">
                <a:solidFill>
                  <a:schemeClr val="tx1"/>
                </a:solidFill>
                <a:latin typeface="Arial" charset="0"/>
              </a:defRPr>
            </a:lvl6pPr>
            <a:lvl7pPr marL="2971800" indent="-228600" eaLnBrk="0" fontAlgn="base" hangingPunct="0">
              <a:spcBef>
                <a:spcPct val="20000"/>
              </a:spcBef>
              <a:spcAft>
                <a:spcPct val="0"/>
              </a:spcAft>
              <a:buChar char="»"/>
              <a:defRPr sz="9600">
                <a:solidFill>
                  <a:schemeClr val="tx1"/>
                </a:solidFill>
                <a:latin typeface="Arial" charset="0"/>
              </a:defRPr>
            </a:lvl7pPr>
            <a:lvl8pPr marL="3429000" indent="-228600" eaLnBrk="0" fontAlgn="base" hangingPunct="0">
              <a:spcBef>
                <a:spcPct val="20000"/>
              </a:spcBef>
              <a:spcAft>
                <a:spcPct val="0"/>
              </a:spcAft>
              <a:buChar char="»"/>
              <a:defRPr sz="9600">
                <a:solidFill>
                  <a:schemeClr val="tx1"/>
                </a:solidFill>
                <a:latin typeface="Arial" charset="0"/>
              </a:defRPr>
            </a:lvl8pPr>
            <a:lvl9pPr marL="3886200" indent="-228600" eaLnBrk="0" fontAlgn="base" hangingPunct="0">
              <a:spcBef>
                <a:spcPct val="20000"/>
              </a:spcBef>
              <a:spcAft>
                <a:spcPct val="0"/>
              </a:spcAft>
              <a:buChar char="»"/>
              <a:defRPr sz="9600">
                <a:solidFill>
                  <a:schemeClr val="tx1"/>
                </a:solidFill>
                <a:latin typeface="Arial" charset="0"/>
              </a:defRPr>
            </a:lvl9pPr>
          </a:lstStyle>
          <a:p>
            <a:pPr eaLnBrk="1" hangingPunct="1">
              <a:spcBef>
                <a:spcPct val="0"/>
              </a:spcBef>
              <a:buFontTx/>
              <a:buNone/>
            </a:pPr>
            <a:r>
              <a:rPr lang="en-US" altLang="en-US" sz="3200" i="1" u="sng">
                <a:latin typeface="Verdana" pitchFamily="34" charset="0"/>
              </a:rPr>
              <a:t>The magnetic drive/suspension system</a:t>
            </a:r>
            <a:r>
              <a:rPr lang="en-US" altLang="en-US" sz="3200">
                <a:latin typeface="Verdana" pitchFamily="34" charset="0"/>
              </a:rPr>
              <a:t> has two bearingless hysteresis motors and a flux-biased magnetic bearing. Bearingless hysteresis motors actively control/stabilize two tilts and axial translation. Also, they generate a hysteresis torque to drive the target wheel. A flux-biased magnetic bearing at the center generates radial forces for active suspension.</a:t>
            </a:r>
          </a:p>
        </p:txBody>
      </p:sp>
      <p:sp>
        <p:nvSpPr>
          <p:cNvPr id="2084" name="Rectangle 4"/>
          <p:cNvSpPr>
            <a:spLocks noChangeArrowheads="1"/>
          </p:cNvSpPr>
          <p:nvPr/>
        </p:nvSpPr>
        <p:spPr bwMode="auto">
          <a:xfrm>
            <a:off x="22840950" y="2624613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Arial" charset="0"/>
              </a:defRPr>
            </a:lvl1pPr>
            <a:lvl2pPr marL="742950" indent="-285750" eaLnBrk="0" hangingPunct="0">
              <a:spcBef>
                <a:spcPct val="20000"/>
              </a:spcBef>
              <a:buChar char="–"/>
              <a:defRPr sz="13400">
                <a:solidFill>
                  <a:schemeClr val="tx1"/>
                </a:solidFill>
                <a:latin typeface="Arial" charset="0"/>
              </a:defRPr>
            </a:lvl2pPr>
            <a:lvl3pPr marL="1143000" indent="-228600" eaLnBrk="0" hangingPunct="0">
              <a:spcBef>
                <a:spcPct val="20000"/>
              </a:spcBef>
              <a:buChar char="•"/>
              <a:defRPr sz="11500">
                <a:solidFill>
                  <a:schemeClr val="tx1"/>
                </a:solidFill>
                <a:latin typeface="Arial" charset="0"/>
              </a:defRPr>
            </a:lvl3pPr>
            <a:lvl4pPr marL="1600200" indent="-228600" eaLnBrk="0" hangingPunct="0">
              <a:spcBef>
                <a:spcPct val="20000"/>
              </a:spcBef>
              <a:buChar char="–"/>
              <a:defRPr sz="9600">
                <a:solidFill>
                  <a:schemeClr val="tx1"/>
                </a:solidFill>
                <a:latin typeface="Arial" charset="0"/>
              </a:defRPr>
            </a:lvl4pPr>
            <a:lvl5pPr marL="2057400" indent="-228600" eaLnBrk="0" hangingPunct="0">
              <a:spcBef>
                <a:spcPct val="20000"/>
              </a:spcBef>
              <a:buChar char="»"/>
              <a:defRPr sz="9600">
                <a:solidFill>
                  <a:schemeClr val="tx1"/>
                </a:solidFill>
                <a:latin typeface="Arial" charset="0"/>
              </a:defRPr>
            </a:lvl5pPr>
            <a:lvl6pPr marL="2514600" indent="-228600" eaLnBrk="0" fontAlgn="base" hangingPunct="0">
              <a:spcBef>
                <a:spcPct val="20000"/>
              </a:spcBef>
              <a:spcAft>
                <a:spcPct val="0"/>
              </a:spcAft>
              <a:buChar char="»"/>
              <a:defRPr sz="9600">
                <a:solidFill>
                  <a:schemeClr val="tx1"/>
                </a:solidFill>
                <a:latin typeface="Arial" charset="0"/>
              </a:defRPr>
            </a:lvl6pPr>
            <a:lvl7pPr marL="2971800" indent="-228600" eaLnBrk="0" fontAlgn="base" hangingPunct="0">
              <a:spcBef>
                <a:spcPct val="20000"/>
              </a:spcBef>
              <a:spcAft>
                <a:spcPct val="0"/>
              </a:spcAft>
              <a:buChar char="»"/>
              <a:defRPr sz="9600">
                <a:solidFill>
                  <a:schemeClr val="tx1"/>
                </a:solidFill>
                <a:latin typeface="Arial" charset="0"/>
              </a:defRPr>
            </a:lvl7pPr>
            <a:lvl8pPr marL="3429000" indent="-228600" eaLnBrk="0" fontAlgn="base" hangingPunct="0">
              <a:spcBef>
                <a:spcPct val="20000"/>
              </a:spcBef>
              <a:spcAft>
                <a:spcPct val="0"/>
              </a:spcAft>
              <a:buChar char="»"/>
              <a:defRPr sz="9600">
                <a:solidFill>
                  <a:schemeClr val="tx1"/>
                </a:solidFill>
                <a:latin typeface="Arial" charset="0"/>
              </a:defRPr>
            </a:lvl8pPr>
            <a:lvl9pPr marL="3886200" indent="-228600" eaLnBrk="0" fontAlgn="base" hangingPunct="0">
              <a:spcBef>
                <a:spcPct val="20000"/>
              </a:spcBef>
              <a:spcAft>
                <a:spcPct val="0"/>
              </a:spcAft>
              <a:buChar char="»"/>
              <a:defRPr sz="9600">
                <a:solidFill>
                  <a:schemeClr val="tx1"/>
                </a:solidFill>
                <a:latin typeface="Arial" charset="0"/>
              </a:defRPr>
            </a:lvl9pPr>
          </a:lstStyle>
          <a:p>
            <a:pPr eaLnBrk="1" hangingPunct="1">
              <a:spcBef>
                <a:spcPct val="0"/>
              </a:spcBef>
              <a:buFontTx/>
              <a:buNone/>
            </a:pPr>
            <a:endParaRPr lang="en-US" altLang="en-US" sz="3600">
              <a:latin typeface="Verdana" pitchFamily="34" charset="0"/>
            </a:endParaRPr>
          </a:p>
        </p:txBody>
      </p:sp>
      <p:sp>
        <p:nvSpPr>
          <p:cNvPr id="2085" name="Rectangle 5"/>
          <p:cNvSpPr>
            <a:spLocks noChangeArrowheads="1"/>
          </p:cNvSpPr>
          <p:nvPr/>
        </p:nvSpPr>
        <p:spPr bwMode="auto">
          <a:xfrm>
            <a:off x="22561550" y="19888200"/>
            <a:ext cx="933291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Arial" charset="0"/>
              </a:defRPr>
            </a:lvl1pPr>
            <a:lvl2pPr marL="742950" indent="-285750" eaLnBrk="0" hangingPunct="0">
              <a:spcBef>
                <a:spcPct val="20000"/>
              </a:spcBef>
              <a:buChar char="–"/>
              <a:defRPr sz="13400">
                <a:solidFill>
                  <a:schemeClr val="tx1"/>
                </a:solidFill>
                <a:latin typeface="Arial" charset="0"/>
              </a:defRPr>
            </a:lvl2pPr>
            <a:lvl3pPr marL="1143000" indent="-228600" eaLnBrk="0" hangingPunct="0">
              <a:spcBef>
                <a:spcPct val="20000"/>
              </a:spcBef>
              <a:buChar char="•"/>
              <a:defRPr sz="11500">
                <a:solidFill>
                  <a:schemeClr val="tx1"/>
                </a:solidFill>
                <a:latin typeface="Arial" charset="0"/>
              </a:defRPr>
            </a:lvl3pPr>
            <a:lvl4pPr marL="1600200" indent="-228600" eaLnBrk="0" hangingPunct="0">
              <a:spcBef>
                <a:spcPct val="20000"/>
              </a:spcBef>
              <a:buChar char="–"/>
              <a:defRPr sz="9600">
                <a:solidFill>
                  <a:schemeClr val="tx1"/>
                </a:solidFill>
                <a:latin typeface="Arial" charset="0"/>
              </a:defRPr>
            </a:lvl4pPr>
            <a:lvl5pPr marL="2057400" indent="-228600" eaLnBrk="0" hangingPunct="0">
              <a:spcBef>
                <a:spcPct val="20000"/>
              </a:spcBef>
              <a:buChar char="»"/>
              <a:defRPr sz="9600">
                <a:solidFill>
                  <a:schemeClr val="tx1"/>
                </a:solidFill>
                <a:latin typeface="Arial" charset="0"/>
              </a:defRPr>
            </a:lvl5pPr>
            <a:lvl6pPr marL="2514600" indent="-228600" eaLnBrk="0" fontAlgn="base" hangingPunct="0">
              <a:spcBef>
                <a:spcPct val="20000"/>
              </a:spcBef>
              <a:spcAft>
                <a:spcPct val="0"/>
              </a:spcAft>
              <a:buChar char="»"/>
              <a:defRPr sz="9600">
                <a:solidFill>
                  <a:schemeClr val="tx1"/>
                </a:solidFill>
                <a:latin typeface="Arial" charset="0"/>
              </a:defRPr>
            </a:lvl6pPr>
            <a:lvl7pPr marL="2971800" indent="-228600" eaLnBrk="0" fontAlgn="base" hangingPunct="0">
              <a:spcBef>
                <a:spcPct val="20000"/>
              </a:spcBef>
              <a:spcAft>
                <a:spcPct val="0"/>
              </a:spcAft>
              <a:buChar char="»"/>
              <a:defRPr sz="9600">
                <a:solidFill>
                  <a:schemeClr val="tx1"/>
                </a:solidFill>
                <a:latin typeface="Arial" charset="0"/>
              </a:defRPr>
            </a:lvl7pPr>
            <a:lvl8pPr marL="3429000" indent="-228600" eaLnBrk="0" fontAlgn="base" hangingPunct="0">
              <a:spcBef>
                <a:spcPct val="20000"/>
              </a:spcBef>
              <a:spcAft>
                <a:spcPct val="0"/>
              </a:spcAft>
              <a:buChar char="»"/>
              <a:defRPr sz="9600">
                <a:solidFill>
                  <a:schemeClr val="tx1"/>
                </a:solidFill>
                <a:latin typeface="Arial" charset="0"/>
              </a:defRPr>
            </a:lvl8pPr>
            <a:lvl9pPr marL="3886200" indent="-228600" eaLnBrk="0" fontAlgn="base" hangingPunct="0">
              <a:spcBef>
                <a:spcPct val="20000"/>
              </a:spcBef>
              <a:spcAft>
                <a:spcPct val="0"/>
              </a:spcAft>
              <a:buChar char="»"/>
              <a:defRPr sz="9600">
                <a:solidFill>
                  <a:schemeClr val="tx1"/>
                </a:solidFill>
                <a:latin typeface="Arial" charset="0"/>
              </a:defRPr>
            </a:lvl9pPr>
          </a:lstStyle>
          <a:p>
            <a:pPr eaLnBrk="1" hangingPunct="1">
              <a:spcBef>
                <a:spcPct val="0"/>
              </a:spcBef>
              <a:buFontTx/>
              <a:buNone/>
            </a:pPr>
            <a:r>
              <a:rPr lang="en-US" altLang="en-US" sz="3200" i="1" u="sng">
                <a:solidFill>
                  <a:srgbClr val="000000"/>
                </a:solidFill>
                <a:latin typeface="Verdana" pitchFamily="34" charset="0"/>
              </a:rPr>
              <a:t>Bearingless hysteresis motor</a:t>
            </a:r>
            <a:r>
              <a:rPr lang="en-US" altLang="en-US" sz="3200">
                <a:solidFill>
                  <a:srgbClr val="000000"/>
                </a:solidFill>
                <a:latin typeface="Verdana" pitchFamily="34" charset="0"/>
              </a:rPr>
              <a:t> has a bottom plate, stator teeth projecting from the plate, a flux-biasing column at the center, and stator windings. The winding around the flux-biasing column generates a bias flux (red dashed lines). The windings around the stator teeth superpose two-pole suspension flux on the bias flux for bearing force generation. They also generate a six-pole rotating motor flux for torque generation.</a:t>
            </a:r>
          </a:p>
        </p:txBody>
      </p:sp>
      <p:pic>
        <p:nvPicPr>
          <p:cNvPr id="2086" name="Picture 5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720425" y="16535400"/>
            <a:ext cx="7383463"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7" name="Picture 6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715913" y="24765000"/>
            <a:ext cx="6172200" cy="332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88" name="AutoShape 7"/>
          <p:cNvSpPr>
            <a:spLocks noChangeArrowheads="1"/>
          </p:cNvSpPr>
          <p:nvPr/>
        </p:nvSpPr>
        <p:spPr bwMode="auto">
          <a:xfrm>
            <a:off x="11887200" y="7543800"/>
            <a:ext cx="9296400" cy="24079200"/>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spcBef>
                <a:spcPct val="20000"/>
              </a:spcBef>
              <a:buChar char="•"/>
              <a:defRPr sz="15400">
                <a:solidFill>
                  <a:schemeClr val="tx1"/>
                </a:solidFill>
                <a:latin typeface="Arial" charset="0"/>
              </a:defRPr>
            </a:lvl1pPr>
            <a:lvl2pPr marL="742950" indent="-285750" defTabSz="4389438" eaLnBrk="0" hangingPunct="0">
              <a:spcBef>
                <a:spcPct val="20000"/>
              </a:spcBef>
              <a:buChar char="–"/>
              <a:defRPr sz="13400">
                <a:solidFill>
                  <a:schemeClr val="tx1"/>
                </a:solidFill>
                <a:latin typeface="Arial" charset="0"/>
              </a:defRPr>
            </a:lvl2pPr>
            <a:lvl3pPr marL="1143000" indent="-228600" defTabSz="4389438" eaLnBrk="0" hangingPunct="0">
              <a:spcBef>
                <a:spcPct val="20000"/>
              </a:spcBef>
              <a:buChar char="•"/>
              <a:defRPr sz="11500">
                <a:solidFill>
                  <a:schemeClr val="tx1"/>
                </a:solidFill>
                <a:latin typeface="Arial" charset="0"/>
              </a:defRPr>
            </a:lvl3pPr>
            <a:lvl4pPr marL="1600200" indent="-228600" defTabSz="4389438" eaLnBrk="0" hangingPunct="0">
              <a:spcBef>
                <a:spcPct val="20000"/>
              </a:spcBef>
              <a:buChar char="–"/>
              <a:defRPr sz="9600">
                <a:solidFill>
                  <a:schemeClr val="tx1"/>
                </a:solidFill>
                <a:latin typeface="Arial" charset="0"/>
              </a:defRPr>
            </a:lvl4pPr>
            <a:lvl5pPr marL="2057400" indent="-228600" defTabSz="4389438" eaLnBrk="0" hangingPunct="0">
              <a:spcBef>
                <a:spcPct val="20000"/>
              </a:spcBef>
              <a:buChar char="»"/>
              <a:defRPr sz="9600">
                <a:solidFill>
                  <a:schemeClr val="tx1"/>
                </a:solidFill>
                <a:latin typeface="Arial" charset="0"/>
              </a:defRPr>
            </a:lvl5pPr>
            <a:lvl6pPr marL="2514600" indent="-228600" defTabSz="4389438" eaLnBrk="0" fontAlgn="base" hangingPunct="0">
              <a:spcBef>
                <a:spcPct val="20000"/>
              </a:spcBef>
              <a:spcAft>
                <a:spcPct val="0"/>
              </a:spcAft>
              <a:buChar char="»"/>
              <a:defRPr sz="9600">
                <a:solidFill>
                  <a:schemeClr val="tx1"/>
                </a:solidFill>
                <a:latin typeface="Arial" charset="0"/>
              </a:defRPr>
            </a:lvl6pPr>
            <a:lvl7pPr marL="2971800" indent="-228600" defTabSz="4389438" eaLnBrk="0" fontAlgn="base" hangingPunct="0">
              <a:spcBef>
                <a:spcPct val="20000"/>
              </a:spcBef>
              <a:spcAft>
                <a:spcPct val="0"/>
              </a:spcAft>
              <a:buChar char="»"/>
              <a:defRPr sz="9600">
                <a:solidFill>
                  <a:schemeClr val="tx1"/>
                </a:solidFill>
                <a:latin typeface="Arial" charset="0"/>
              </a:defRPr>
            </a:lvl7pPr>
            <a:lvl8pPr marL="3429000" indent="-228600" defTabSz="4389438" eaLnBrk="0" fontAlgn="base" hangingPunct="0">
              <a:spcBef>
                <a:spcPct val="20000"/>
              </a:spcBef>
              <a:spcAft>
                <a:spcPct val="0"/>
              </a:spcAft>
              <a:buChar char="»"/>
              <a:defRPr sz="9600">
                <a:solidFill>
                  <a:schemeClr val="tx1"/>
                </a:solidFill>
                <a:latin typeface="Arial" charset="0"/>
              </a:defRPr>
            </a:lvl8pPr>
            <a:lvl9pPr marL="3886200" indent="-228600" defTabSz="4389438" eaLnBrk="0" fontAlgn="base" hangingPunct="0">
              <a:spcBef>
                <a:spcPct val="20000"/>
              </a:spcBef>
              <a:spcAft>
                <a:spcPct val="0"/>
              </a:spcAft>
              <a:buChar char="»"/>
              <a:defRPr sz="9600">
                <a:solidFill>
                  <a:schemeClr val="tx1"/>
                </a:solidFill>
                <a:latin typeface="Arial" charset="0"/>
              </a:defRPr>
            </a:lvl9pPr>
          </a:lstStyle>
          <a:p>
            <a:pPr algn="ctr" eaLnBrk="1" hangingPunct="1">
              <a:spcBef>
                <a:spcPct val="0"/>
              </a:spcBef>
              <a:buFontTx/>
              <a:buNone/>
            </a:pPr>
            <a:r>
              <a:rPr lang="en-US" altLang="en-US" sz="8600"/>
              <a:t> </a:t>
            </a:r>
          </a:p>
        </p:txBody>
      </p:sp>
      <p:pic>
        <p:nvPicPr>
          <p:cNvPr id="2089" name="Picture 5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456025" y="11296650"/>
            <a:ext cx="4572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90" name="Straight Arrow Connector 5"/>
          <p:cNvCxnSpPr>
            <a:cxnSpLocks noChangeShapeType="1"/>
          </p:cNvCxnSpPr>
          <p:nvPr/>
        </p:nvCxnSpPr>
        <p:spPr bwMode="auto">
          <a:xfrm flipV="1">
            <a:off x="15854363" y="13882688"/>
            <a:ext cx="1900237" cy="90011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091" name="Rectangle 6"/>
          <p:cNvSpPr>
            <a:spLocks noChangeArrowheads="1"/>
          </p:cNvSpPr>
          <p:nvPr/>
        </p:nvSpPr>
        <p:spPr bwMode="auto">
          <a:xfrm>
            <a:off x="22709188" y="27965400"/>
            <a:ext cx="91852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Arial" charset="0"/>
              </a:defRPr>
            </a:lvl1pPr>
            <a:lvl2pPr marL="742950" indent="-285750" eaLnBrk="0" hangingPunct="0">
              <a:spcBef>
                <a:spcPct val="20000"/>
              </a:spcBef>
              <a:buChar char="–"/>
              <a:defRPr sz="13400">
                <a:solidFill>
                  <a:schemeClr val="tx1"/>
                </a:solidFill>
                <a:latin typeface="Arial" charset="0"/>
              </a:defRPr>
            </a:lvl2pPr>
            <a:lvl3pPr marL="1143000" indent="-228600" eaLnBrk="0" hangingPunct="0">
              <a:spcBef>
                <a:spcPct val="20000"/>
              </a:spcBef>
              <a:buChar char="•"/>
              <a:defRPr sz="11500">
                <a:solidFill>
                  <a:schemeClr val="tx1"/>
                </a:solidFill>
                <a:latin typeface="Arial" charset="0"/>
              </a:defRPr>
            </a:lvl3pPr>
            <a:lvl4pPr marL="1600200" indent="-228600" eaLnBrk="0" hangingPunct="0">
              <a:spcBef>
                <a:spcPct val="20000"/>
              </a:spcBef>
              <a:buChar char="–"/>
              <a:defRPr sz="9600">
                <a:solidFill>
                  <a:schemeClr val="tx1"/>
                </a:solidFill>
                <a:latin typeface="Arial" charset="0"/>
              </a:defRPr>
            </a:lvl4pPr>
            <a:lvl5pPr marL="2057400" indent="-228600" eaLnBrk="0" hangingPunct="0">
              <a:spcBef>
                <a:spcPct val="20000"/>
              </a:spcBef>
              <a:buChar char="»"/>
              <a:defRPr sz="9600">
                <a:solidFill>
                  <a:schemeClr val="tx1"/>
                </a:solidFill>
                <a:latin typeface="Arial" charset="0"/>
              </a:defRPr>
            </a:lvl5pPr>
            <a:lvl6pPr marL="2514600" indent="-228600" eaLnBrk="0" fontAlgn="base" hangingPunct="0">
              <a:spcBef>
                <a:spcPct val="20000"/>
              </a:spcBef>
              <a:spcAft>
                <a:spcPct val="0"/>
              </a:spcAft>
              <a:buChar char="»"/>
              <a:defRPr sz="9600">
                <a:solidFill>
                  <a:schemeClr val="tx1"/>
                </a:solidFill>
                <a:latin typeface="Arial" charset="0"/>
              </a:defRPr>
            </a:lvl6pPr>
            <a:lvl7pPr marL="2971800" indent="-228600" eaLnBrk="0" fontAlgn="base" hangingPunct="0">
              <a:spcBef>
                <a:spcPct val="20000"/>
              </a:spcBef>
              <a:spcAft>
                <a:spcPct val="0"/>
              </a:spcAft>
              <a:buChar char="»"/>
              <a:defRPr sz="9600">
                <a:solidFill>
                  <a:schemeClr val="tx1"/>
                </a:solidFill>
                <a:latin typeface="Arial" charset="0"/>
              </a:defRPr>
            </a:lvl7pPr>
            <a:lvl8pPr marL="3429000" indent="-228600" eaLnBrk="0" fontAlgn="base" hangingPunct="0">
              <a:spcBef>
                <a:spcPct val="20000"/>
              </a:spcBef>
              <a:spcAft>
                <a:spcPct val="0"/>
              </a:spcAft>
              <a:buChar char="»"/>
              <a:defRPr sz="9600">
                <a:solidFill>
                  <a:schemeClr val="tx1"/>
                </a:solidFill>
                <a:latin typeface="Arial" charset="0"/>
              </a:defRPr>
            </a:lvl8pPr>
            <a:lvl9pPr marL="3886200" indent="-228600" eaLnBrk="0" fontAlgn="base" hangingPunct="0">
              <a:spcBef>
                <a:spcPct val="20000"/>
              </a:spcBef>
              <a:spcAft>
                <a:spcPct val="0"/>
              </a:spcAft>
              <a:buChar char="»"/>
              <a:defRPr sz="9600">
                <a:solidFill>
                  <a:schemeClr val="tx1"/>
                </a:solidFill>
                <a:latin typeface="Arial" charset="0"/>
              </a:defRPr>
            </a:lvl9pPr>
          </a:lstStyle>
          <a:p>
            <a:pPr eaLnBrk="1" hangingPunct="1">
              <a:spcBef>
                <a:spcPct val="0"/>
              </a:spcBef>
              <a:buFontTx/>
              <a:buNone/>
            </a:pPr>
            <a:r>
              <a:rPr lang="en-US" altLang="en-US" sz="3200" i="1" u="sng">
                <a:latin typeface="Verdana" pitchFamily="34" charset="0"/>
              </a:rPr>
              <a:t>Flux-biased magnetic bearing </a:t>
            </a:r>
            <a:r>
              <a:rPr lang="en-US" altLang="en-US" sz="3200">
                <a:latin typeface="Verdana" pitchFamily="34" charset="0"/>
              </a:rPr>
              <a:t>comprises a four-tooth stator and two pairs of windings. Each pair of windings generates a two-pole magnetic flux (blue dashed lines), which strengthen the bias flux on one side of the rotor and weakens it on the other side, thereby generating a reluctance force for active suspension. </a:t>
            </a:r>
          </a:p>
        </p:txBody>
      </p:sp>
      <p:sp>
        <p:nvSpPr>
          <p:cNvPr id="2092" name="Rectangle 7"/>
          <p:cNvSpPr>
            <a:spLocks noChangeArrowheads="1"/>
          </p:cNvSpPr>
          <p:nvPr/>
        </p:nvSpPr>
        <p:spPr bwMode="auto">
          <a:xfrm>
            <a:off x="29130625" y="17570450"/>
            <a:ext cx="622300" cy="2603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4389438" eaLnBrk="0" hangingPunct="0">
              <a:spcBef>
                <a:spcPct val="20000"/>
              </a:spcBef>
              <a:buChar char="•"/>
              <a:defRPr sz="15400">
                <a:solidFill>
                  <a:schemeClr val="tx1"/>
                </a:solidFill>
                <a:latin typeface="Arial" charset="0"/>
              </a:defRPr>
            </a:lvl1pPr>
            <a:lvl2pPr marL="742950" indent="-285750" defTabSz="4389438" eaLnBrk="0" hangingPunct="0">
              <a:spcBef>
                <a:spcPct val="20000"/>
              </a:spcBef>
              <a:buChar char="–"/>
              <a:defRPr sz="13400">
                <a:solidFill>
                  <a:schemeClr val="tx1"/>
                </a:solidFill>
                <a:latin typeface="Arial" charset="0"/>
              </a:defRPr>
            </a:lvl2pPr>
            <a:lvl3pPr marL="1143000" indent="-228600" defTabSz="4389438" eaLnBrk="0" hangingPunct="0">
              <a:spcBef>
                <a:spcPct val="20000"/>
              </a:spcBef>
              <a:buChar char="•"/>
              <a:defRPr sz="11500">
                <a:solidFill>
                  <a:schemeClr val="tx1"/>
                </a:solidFill>
                <a:latin typeface="Arial" charset="0"/>
              </a:defRPr>
            </a:lvl3pPr>
            <a:lvl4pPr marL="1600200" indent="-228600" defTabSz="4389438" eaLnBrk="0" hangingPunct="0">
              <a:spcBef>
                <a:spcPct val="20000"/>
              </a:spcBef>
              <a:buChar char="–"/>
              <a:defRPr sz="9600">
                <a:solidFill>
                  <a:schemeClr val="tx1"/>
                </a:solidFill>
                <a:latin typeface="Arial" charset="0"/>
              </a:defRPr>
            </a:lvl4pPr>
            <a:lvl5pPr marL="2057400" indent="-228600" defTabSz="4389438" eaLnBrk="0" hangingPunct="0">
              <a:spcBef>
                <a:spcPct val="20000"/>
              </a:spcBef>
              <a:buChar char="»"/>
              <a:defRPr sz="9600">
                <a:solidFill>
                  <a:schemeClr val="tx1"/>
                </a:solidFill>
                <a:latin typeface="Arial" charset="0"/>
              </a:defRPr>
            </a:lvl5pPr>
            <a:lvl6pPr marL="2514600" indent="-228600" defTabSz="4389438" eaLnBrk="0" fontAlgn="base" hangingPunct="0">
              <a:spcBef>
                <a:spcPct val="20000"/>
              </a:spcBef>
              <a:spcAft>
                <a:spcPct val="0"/>
              </a:spcAft>
              <a:buChar char="»"/>
              <a:defRPr sz="9600">
                <a:solidFill>
                  <a:schemeClr val="tx1"/>
                </a:solidFill>
                <a:latin typeface="Arial" charset="0"/>
              </a:defRPr>
            </a:lvl6pPr>
            <a:lvl7pPr marL="2971800" indent="-228600" defTabSz="4389438" eaLnBrk="0" fontAlgn="base" hangingPunct="0">
              <a:spcBef>
                <a:spcPct val="20000"/>
              </a:spcBef>
              <a:spcAft>
                <a:spcPct val="0"/>
              </a:spcAft>
              <a:buChar char="»"/>
              <a:defRPr sz="9600">
                <a:solidFill>
                  <a:schemeClr val="tx1"/>
                </a:solidFill>
                <a:latin typeface="Arial" charset="0"/>
              </a:defRPr>
            </a:lvl7pPr>
            <a:lvl8pPr marL="3429000" indent="-228600" defTabSz="4389438" eaLnBrk="0" fontAlgn="base" hangingPunct="0">
              <a:spcBef>
                <a:spcPct val="20000"/>
              </a:spcBef>
              <a:spcAft>
                <a:spcPct val="0"/>
              </a:spcAft>
              <a:buChar char="»"/>
              <a:defRPr sz="9600">
                <a:solidFill>
                  <a:schemeClr val="tx1"/>
                </a:solidFill>
                <a:latin typeface="Arial" charset="0"/>
              </a:defRPr>
            </a:lvl8pPr>
            <a:lvl9pPr marL="3886200" indent="-228600" defTabSz="4389438" eaLnBrk="0" fontAlgn="base" hangingPunct="0">
              <a:spcBef>
                <a:spcPct val="20000"/>
              </a:spcBef>
              <a:spcAft>
                <a:spcPct val="0"/>
              </a:spcAft>
              <a:buChar char="»"/>
              <a:defRPr sz="9600">
                <a:solidFill>
                  <a:schemeClr val="tx1"/>
                </a:solidFill>
                <a:latin typeface="Arial" charset="0"/>
              </a:defRPr>
            </a:lvl9pPr>
          </a:lstStyle>
          <a:p>
            <a:pPr eaLnBrk="1" hangingPunct="1">
              <a:spcBef>
                <a:spcPct val="0"/>
              </a:spcBef>
              <a:buFontTx/>
              <a:buNone/>
            </a:pPr>
            <a:endParaRPr lang="en-US" altLang="en-US" sz="4800">
              <a:latin typeface="Verdana" pitchFamily="34" charset="0"/>
            </a:endParaRPr>
          </a:p>
        </p:txBody>
      </p:sp>
      <p:sp>
        <p:nvSpPr>
          <p:cNvPr id="2093" name="Rectangle 8"/>
          <p:cNvSpPr>
            <a:spLocks noChangeArrowheads="1"/>
          </p:cNvSpPr>
          <p:nvPr/>
        </p:nvSpPr>
        <p:spPr bwMode="auto">
          <a:xfrm>
            <a:off x="29337000" y="17991138"/>
            <a:ext cx="457200" cy="76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4389438" eaLnBrk="0" hangingPunct="0">
              <a:spcBef>
                <a:spcPct val="20000"/>
              </a:spcBef>
              <a:buChar char="•"/>
              <a:defRPr sz="15400">
                <a:solidFill>
                  <a:schemeClr val="tx1"/>
                </a:solidFill>
                <a:latin typeface="Arial" charset="0"/>
              </a:defRPr>
            </a:lvl1pPr>
            <a:lvl2pPr marL="742950" indent="-285750" defTabSz="4389438" eaLnBrk="0" hangingPunct="0">
              <a:spcBef>
                <a:spcPct val="20000"/>
              </a:spcBef>
              <a:buChar char="–"/>
              <a:defRPr sz="13400">
                <a:solidFill>
                  <a:schemeClr val="tx1"/>
                </a:solidFill>
                <a:latin typeface="Arial" charset="0"/>
              </a:defRPr>
            </a:lvl2pPr>
            <a:lvl3pPr marL="1143000" indent="-228600" defTabSz="4389438" eaLnBrk="0" hangingPunct="0">
              <a:spcBef>
                <a:spcPct val="20000"/>
              </a:spcBef>
              <a:buChar char="•"/>
              <a:defRPr sz="11500">
                <a:solidFill>
                  <a:schemeClr val="tx1"/>
                </a:solidFill>
                <a:latin typeface="Arial" charset="0"/>
              </a:defRPr>
            </a:lvl3pPr>
            <a:lvl4pPr marL="1600200" indent="-228600" defTabSz="4389438" eaLnBrk="0" hangingPunct="0">
              <a:spcBef>
                <a:spcPct val="20000"/>
              </a:spcBef>
              <a:buChar char="–"/>
              <a:defRPr sz="9600">
                <a:solidFill>
                  <a:schemeClr val="tx1"/>
                </a:solidFill>
                <a:latin typeface="Arial" charset="0"/>
              </a:defRPr>
            </a:lvl4pPr>
            <a:lvl5pPr marL="2057400" indent="-228600" defTabSz="4389438" eaLnBrk="0" hangingPunct="0">
              <a:spcBef>
                <a:spcPct val="20000"/>
              </a:spcBef>
              <a:buChar char="»"/>
              <a:defRPr sz="9600">
                <a:solidFill>
                  <a:schemeClr val="tx1"/>
                </a:solidFill>
                <a:latin typeface="Arial" charset="0"/>
              </a:defRPr>
            </a:lvl5pPr>
            <a:lvl6pPr marL="2514600" indent="-228600" defTabSz="4389438" eaLnBrk="0" fontAlgn="base" hangingPunct="0">
              <a:spcBef>
                <a:spcPct val="20000"/>
              </a:spcBef>
              <a:spcAft>
                <a:spcPct val="0"/>
              </a:spcAft>
              <a:buChar char="»"/>
              <a:defRPr sz="9600">
                <a:solidFill>
                  <a:schemeClr val="tx1"/>
                </a:solidFill>
                <a:latin typeface="Arial" charset="0"/>
              </a:defRPr>
            </a:lvl6pPr>
            <a:lvl7pPr marL="2971800" indent="-228600" defTabSz="4389438" eaLnBrk="0" fontAlgn="base" hangingPunct="0">
              <a:spcBef>
                <a:spcPct val="20000"/>
              </a:spcBef>
              <a:spcAft>
                <a:spcPct val="0"/>
              </a:spcAft>
              <a:buChar char="»"/>
              <a:defRPr sz="9600">
                <a:solidFill>
                  <a:schemeClr val="tx1"/>
                </a:solidFill>
                <a:latin typeface="Arial" charset="0"/>
              </a:defRPr>
            </a:lvl7pPr>
            <a:lvl8pPr marL="3429000" indent="-228600" defTabSz="4389438" eaLnBrk="0" fontAlgn="base" hangingPunct="0">
              <a:spcBef>
                <a:spcPct val="20000"/>
              </a:spcBef>
              <a:spcAft>
                <a:spcPct val="0"/>
              </a:spcAft>
              <a:buChar char="»"/>
              <a:defRPr sz="9600">
                <a:solidFill>
                  <a:schemeClr val="tx1"/>
                </a:solidFill>
                <a:latin typeface="Arial" charset="0"/>
              </a:defRPr>
            </a:lvl8pPr>
            <a:lvl9pPr marL="3886200" indent="-228600" defTabSz="4389438" eaLnBrk="0" fontAlgn="base" hangingPunct="0">
              <a:spcBef>
                <a:spcPct val="20000"/>
              </a:spcBef>
              <a:spcAft>
                <a:spcPct val="0"/>
              </a:spcAft>
              <a:buChar char="»"/>
              <a:defRPr sz="9600">
                <a:solidFill>
                  <a:schemeClr val="tx1"/>
                </a:solidFill>
                <a:latin typeface="Arial" charset="0"/>
              </a:defRPr>
            </a:lvl9pPr>
          </a:lstStyle>
          <a:p>
            <a:pPr eaLnBrk="1" hangingPunct="1">
              <a:spcBef>
                <a:spcPct val="0"/>
              </a:spcBef>
              <a:buFontTx/>
              <a:buNone/>
            </a:pPr>
            <a:endParaRPr lang="en-US" altLang="en-US" sz="4800">
              <a:latin typeface="Verdana" pitchFamily="34" charset="0"/>
            </a:endParaRPr>
          </a:p>
        </p:txBody>
      </p:sp>
      <p:pic>
        <p:nvPicPr>
          <p:cNvPr id="2094" name="Picture 5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77987" y="25550813"/>
            <a:ext cx="8226425" cy="491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95" name="TextBox 5"/>
          <p:cNvSpPr txBox="1">
            <a:spLocks noChangeArrowheads="1"/>
          </p:cNvSpPr>
          <p:nvPr/>
        </p:nvSpPr>
        <p:spPr bwMode="auto">
          <a:xfrm>
            <a:off x="33310513" y="7666038"/>
            <a:ext cx="9209087" cy="895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Verdana" pitchFamily="34" charset="0"/>
                <a:cs typeface="Arial" charset="0"/>
              </a:defRPr>
            </a:lvl1pPr>
            <a:lvl2pPr marL="742950" indent="-285750" eaLnBrk="0" hangingPunct="0">
              <a:defRPr sz="4800">
                <a:solidFill>
                  <a:schemeClr val="tx1"/>
                </a:solidFill>
                <a:latin typeface="Verdana" pitchFamily="34" charset="0"/>
                <a:cs typeface="Arial" charset="0"/>
              </a:defRPr>
            </a:lvl2pPr>
            <a:lvl3pPr marL="1143000" indent="-228600" eaLnBrk="0" hangingPunct="0">
              <a:defRPr sz="4800">
                <a:solidFill>
                  <a:schemeClr val="tx1"/>
                </a:solidFill>
                <a:latin typeface="Verdana" pitchFamily="34" charset="0"/>
                <a:cs typeface="Arial" charset="0"/>
              </a:defRPr>
            </a:lvl3pPr>
            <a:lvl4pPr marL="1600200" indent="-228600" eaLnBrk="0" hangingPunct="0">
              <a:defRPr sz="4800">
                <a:solidFill>
                  <a:schemeClr val="tx1"/>
                </a:solidFill>
                <a:latin typeface="Verdana" pitchFamily="34" charset="0"/>
                <a:cs typeface="Arial" charset="0"/>
              </a:defRPr>
            </a:lvl4pPr>
            <a:lvl5pPr marL="2057400" indent="-228600" eaLnBrk="0" hangingPunct="0">
              <a:defRPr sz="4800">
                <a:solidFill>
                  <a:schemeClr val="tx1"/>
                </a:solidFill>
                <a:latin typeface="Verdana" pitchFamily="34" charset="0"/>
                <a:cs typeface="Arial" charset="0"/>
              </a:defRPr>
            </a:lvl5pPr>
            <a:lvl6pPr marL="2514600" indent="-228600" eaLnBrk="0" fontAlgn="base" hangingPunct="0">
              <a:spcBef>
                <a:spcPct val="0"/>
              </a:spcBef>
              <a:spcAft>
                <a:spcPct val="0"/>
              </a:spcAft>
              <a:defRPr sz="4800">
                <a:solidFill>
                  <a:schemeClr val="tx1"/>
                </a:solidFill>
                <a:latin typeface="Verdana" pitchFamily="34" charset="0"/>
                <a:cs typeface="Arial" charset="0"/>
              </a:defRPr>
            </a:lvl6pPr>
            <a:lvl7pPr marL="2971800" indent="-228600" eaLnBrk="0" fontAlgn="base" hangingPunct="0">
              <a:spcBef>
                <a:spcPct val="0"/>
              </a:spcBef>
              <a:spcAft>
                <a:spcPct val="0"/>
              </a:spcAft>
              <a:defRPr sz="4800">
                <a:solidFill>
                  <a:schemeClr val="tx1"/>
                </a:solidFill>
                <a:latin typeface="Verdana" pitchFamily="34" charset="0"/>
                <a:cs typeface="Arial" charset="0"/>
              </a:defRPr>
            </a:lvl7pPr>
            <a:lvl8pPr marL="3429000" indent="-228600" eaLnBrk="0" fontAlgn="base" hangingPunct="0">
              <a:spcBef>
                <a:spcPct val="0"/>
              </a:spcBef>
              <a:spcAft>
                <a:spcPct val="0"/>
              </a:spcAft>
              <a:defRPr sz="4800">
                <a:solidFill>
                  <a:schemeClr val="tx1"/>
                </a:solidFill>
                <a:latin typeface="Verdana" pitchFamily="34" charset="0"/>
                <a:cs typeface="Arial" charset="0"/>
              </a:defRPr>
            </a:lvl8pPr>
            <a:lvl9pPr marL="3886200" indent="-228600" eaLnBrk="0" fontAlgn="base" hangingPunct="0">
              <a:spcBef>
                <a:spcPct val="0"/>
              </a:spcBef>
              <a:spcAft>
                <a:spcPct val="0"/>
              </a:spcAft>
              <a:defRPr sz="4800">
                <a:solidFill>
                  <a:schemeClr val="tx1"/>
                </a:solidFill>
                <a:latin typeface="Verdana" pitchFamily="34" charset="0"/>
                <a:cs typeface="Arial" charset="0"/>
              </a:defRPr>
            </a:lvl9pPr>
          </a:lstStyle>
          <a:p>
            <a:pPr eaLnBrk="1" hangingPunct="1"/>
            <a:r>
              <a:rPr lang="en-US" altLang="en-US" sz="3200"/>
              <a:t>The ILC Optical matching device (OMD) is a normal-conducting pulsed flux concentrator designed and prototyped by LLNL. The magnetic field of the OMD interacts with the spinning metal of the target to create Eddy currents. Target designs must take into account this drag force which produces an increased average heat load, requires a stronger drive motor and possibly causes 5 Hz resonance effects. An iron flux return yoke is being considered to reduce the flux on the target. However, scaling from numerical simulations of a spinning target in a dc field (</a:t>
            </a:r>
            <a:r>
              <a:rPr lang="en-US" altLang="en-US" sz="2400"/>
              <a:t>Antipov et al, J. Appl. Phys. </a:t>
            </a:r>
            <a:r>
              <a:rPr lang="en-US" altLang="en-US" sz="2400" b="1"/>
              <a:t>102</a:t>
            </a:r>
            <a:r>
              <a:rPr lang="en-US" altLang="en-US" sz="2400"/>
              <a:t>, 014910 ,2007</a:t>
            </a:r>
            <a:r>
              <a:rPr lang="en-US" altLang="en-US" sz="3200"/>
              <a:t>)</a:t>
            </a:r>
            <a:r>
              <a:rPr lang="en-US" altLang="en-US" sz="2400"/>
              <a:t> </a:t>
            </a:r>
            <a:r>
              <a:rPr lang="en-US" altLang="en-US" sz="3200"/>
              <a:t>indicates that the iron yoke may not be required.</a:t>
            </a:r>
          </a:p>
          <a:p>
            <a:pPr eaLnBrk="1" hangingPunct="1"/>
            <a:r>
              <a:rPr lang="en-US" altLang="en-US" sz="3200"/>
              <a:t> </a:t>
            </a:r>
          </a:p>
          <a:p>
            <a:pPr eaLnBrk="1" hangingPunct="1"/>
            <a:endParaRPr lang="en-US" altLang="en-US" sz="3200"/>
          </a:p>
        </p:txBody>
      </p:sp>
      <p:sp>
        <p:nvSpPr>
          <p:cNvPr id="4" name="TextBox 3"/>
          <p:cNvSpPr txBox="1"/>
          <p:nvPr/>
        </p:nvSpPr>
        <p:spPr>
          <a:xfrm>
            <a:off x="2209800" y="26060400"/>
            <a:ext cx="2133600" cy="707886"/>
          </a:xfrm>
          <a:prstGeom prst="rect">
            <a:avLst/>
          </a:prstGeom>
          <a:noFill/>
        </p:spPr>
        <p:txBody>
          <a:bodyPr wrap="square" rtlCol="0">
            <a:spAutoFit/>
          </a:bodyPr>
          <a:lstStyle/>
          <a:p>
            <a:r>
              <a:rPr lang="en-US" sz="2000" dirty="0" smtClean="0"/>
              <a:t>Flux Concentrator</a:t>
            </a:r>
            <a:endParaRPr lang="en-US" sz="2000" dirty="0"/>
          </a:p>
        </p:txBody>
      </p:sp>
      <p:cxnSp>
        <p:nvCxnSpPr>
          <p:cNvPr id="6" name="Straight Arrow Connector 5"/>
          <p:cNvCxnSpPr/>
          <p:nvPr/>
        </p:nvCxnSpPr>
        <p:spPr bwMode="auto">
          <a:xfrm>
            <a:off x="3581400" y="26768286"/>
            <a:ext cx="1447800" cy="1317764"/>
          </a:xfrm>
          <a:prstGeom prst="straightConnector1">
            <a:avLst/>
          </a:prstGeom>
          <a:solidFill>
            <a:schemeClr val="accent1"/>
          </a:solidFill>
          <a:ln w="9525" cap="flat" cmpd="sng" algn="ctr">
            <a:solidFill>
              <a:srgbClr val="0070C0"/>
            </a:solidFill>
            <a:prstDash val="solid"/>
            <a:round/>
            <a:headEnd type="none" w="med" len="med"/>
            <a:tailEnd type="triangle"/>
          </a:ln>
          <a:effec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31199</TotalTime>
  <Words>622</Words>
  <Application>Microsoft Office PowerPoint</Application>
  <PresentationFormat>Custom</PresentationFormat>
  <Paragraphs>31</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Verdana</vt:lpstr>
      <vt:lpstr>Default Design</vt:lpstr>
      <vt:lpstr>PowerPoint Presentation</vt:lpstr>
    </vt:vector>
  </TitlesOfParts>
  <Company>Stanford Linear Accelerator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 Stewart</dc:creator>
  <cp:lastModifiedBy>Breidenbach, Martin</cp:lastModifiedBy>
  <cp:revision>53</cp:revision>
  <cp:lastPrinted>2016-08-01T17:57:23Z</cp:lastPrinted>
  <dcterms:created xsi:type="dcterms:W3CDTF">2008-10-22T22:19:04Z</dcterms:created>
  <dcterms:modified xsi:type="dcterms:W3CDTF">2016-08-09T17:48:40Z</dcterms:modified>
</cp:coreProperties>
</file>