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218"/>
  </p:normalViewPr>
  <p:slideViewPr>
    <p:cSldViewPr snapToGrid="0" snapToObjects="1">
      <p:cViewPr varScale="1">
        <p:scale>
          <a:sx n="74" d="100"/>
          <a:sy n="74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0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9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E487-38E4-B349-9CF3-5F33B4054FB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6B938-0861-C248-A77B-70B14908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2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11.00941.pdf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lbne-dqm.fnal.gov/ArchiveEventDisplay/ArchiveEVD_xaa.html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-microboone.fnal.gov/publications/publicnotes/MICROBOONE-NOTE-1010-PUB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44512" y="3334885"/>
            <a:ext cx="381158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Courtesy </a:t>
            </a:r>
            <a:r>
              <a:rPr lang="en-US" sz="1200" dirty="0" err="1"/>
              <a:t>MicroBooNE</a:t>
            </a:r>
            <a:r>
              <a:rPr lang="en-US" sz="1200" dirty="0"/>
              <a:t> collaboration </a:t>
            </a:r>
            <a:r>
              <a:rPr lang="en-US" sz="1200" u="sng" dirty="0">
                <a:hlinkClick r:id="rId2"/>
              </a:rPr>
              <a:t>http</a:t>
            </a:r>
            <a:r>
              <a:rPr lang="en-US" sz="1200" u="sng" dirty="0">
                <a:hlinkClick r:id="rId2"/>
              </a:rPr>
              <a:t>://www-microboone.fnal.gov/publications/publicnotes/MICROBOONE-NOTE-1010-PUB.pdf</a:t>
            </a:r>
            <a:r>
              <a:rPr lang="en-US" sz="1200" u="sng" dirty="0">
                <a:hlinkClick r:id="rId2"/>
              </a:rPr>
              <a:t>,</a:t>
            </a:r>
            <a:r>
              <a:rPr lang="en-US" sz="1200" u="sng" dirty="0"/>
              <a:t> 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354621" y="5813444"/>
            <a:ext cx="413924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Courtesy </a:t>
            </a:r>
            <a:r>
              <a:rPr lang="en-US" sz="1400" dirty="0" err="1"/>
              <a:t>ArgoNeuT</a:t>
            </a:r>
            <a:r>
              <a:rPr lang="en-US" sz="1400" dirty="0"/>
              <a:t> </a:t>
            </a:r>
            <a:r>
              <a:rPr lang="en-US" sz="1400" dirty="0"/>
              <a:t>Collaboration: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>
                <a:hlinkClick r:id="rId3"/>
              </a:rPr>
              <a:t>arxiv.org/pdf/1511.00941.pdf</a:t>
            </a:r>
            <a:r>
              <a:rPr lang="en-US" sz="1400" dirty="0"/>
              <a:t>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6354621" y="3369593"/>
            <a:ext cx="381870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Courtesy </a:t>
            </a:r>
            <a:r>
              <a:rPr lang="en-US" sz="1400" dirty="0" err="1"/>
              <a:t>LArIAT</a:t>
            </a:r>
            <a:r>
              <a:rPr lang="en-US" sz="1400" dirty="0"/>
              <a:t> </a:t>
            </a:r>
            <a:r>
              <a:rPr lang="en-US" sz="1400" dirty="0"/>
              <a:t>Collaboration  </a:t>
            </a:r>
            <a:r>
              <a:rPr lang="el-GR" sz="1400" dirty="0"/>
              <a:t>π </a:t>
            </a:r>
            <a:r>
              <a:rPr lang="en-US" sz="1400" dirty="0"/>
              <a:t>- </a:t>
            </a:r>
            <a:r>
              <a:rPr lang="en-US" sz="1400" dirty="0" err="1"/>
              <a:t>Ar</a:t>
            </a:r>
            <a:r>
              <a:rPr lang="en-US" sz="1400" dirty="0"/>
              <a:t> </a:t>
            </a:r>
            <a:r>
              <a:rPr lang="en-US" sz="1400" dirty="0"/>
              <a:t>Event Selection, FNAL Wine and </a:t>
            </a:r>
            <a:r>
              <a:rPr lang="en-US" sz="1400" dirty="0"/>
              <a:t>Cheese Seminar</a:t>
            </a:r>
            <a:endParaRPr lang="en-US" sz="1400" dirty="0"/>
          </a:p>
        </p:txBody>
      </p:sp>
      <p:pic>
        <p:nvPicPr>
          <p:cNvPr id="3076" name="Picture 4" descr="http://lbne-dqm.fnal.gov/ArchiveEventDisplay/evd_run13883_subrun1_event8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95" y="4153364"/>
            <a:ext cx="1617621" cy="179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643544" y="5822175"/>
            <a:ext cx="443746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Courtesy DUNE </a:t>
            </a:r>
            <a:r>
              <a:rPr lang="en-US" sz="1400" dirty="0"/>
              <a:t>Collaboration </a:t>
            </a:r>
            <a:r>
              <a:rPr lang="en-US" sz="1400" dirty="0">
                <a:hlinkClick r:id="rId5"/>
              </a:rPr>
              <a:t>http://</a:t>
            </a:r>
            <a:r>
              <a:rPr lang="en-US" sz="1400" dirty="0">
                <a:hlinkClick r:id="rId5"/>
              </a:rPr>
              <a:t>lbne-dqm.fnal.gov/ArchiveEventDisplay/ArchiveEVD_xaa.html</a:t>
            </a:r>
            <a:r>
              <a:rPr lang="en-US" sz="1400" dirty="0"/>
              <a:t> </a:t>
            </a:r>
            <a:endParaRPr lang="en-US" sz="1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9" r="48250" b="20571"/>
          <a:stretch/>
        </p:blipFill>
        <p:spPr>
          <a:xfrm>
            <a:off x="6539562" y="1065053"/>
            <a:ext cx="2374589" cy="207717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34" y="4223550"/>
            <a:ext cx="2416962" cy="1589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27" y="1009692"/>
            <a:ext cx="3099300" cy="22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Pordes</dc:creator>
  <cp:lastModifiedBy>Ruth Pordes</cp:lastModifiedBy>
  <cp:revision>1</cp:revision>
  <dcterms:created xsi:type="dcterms:W3CDTF">2016-09-21T21:21:31Z</dcterms:created>
  <dcterms:modified xsi:type="dcterms:W3CDTF">2016-09-21T21:22:35Z</dcterms:modified>
</cp:coreProperties>
</file>